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DM Sans Medium"/>
      <p:regular r:id="rId23"/>
      <p:bold r:id="rId24"/>
      <p:italic r:id="rId25"/>
      <p:boldItalic r:id="rId26"/>
    </p:embeddedFont>
    <p:embeddedFont>
      <p:font typeface="Inter Tight Medium"/>
      <p:regular r:id="rId27"/>
      <p:bold r:id="rId28"/>
      <p:italic r:id="rId29"/>
      <p:boldItalic r:id="rId30"/>
    </p:embeddedFont>
    <p:embeddedFont>
      <p:font typeface="Proxima Nova"/>
      <p:regular r:id="rId31"/>
      <p:bold r:id="rId32"/>
      <p:italic r:id="rId33"/>
      <p:boldItalic r:id="rId34"/>
    </p:embeddedFont>
    <p:embeddedFont>
      <p:font typeface="Inter Tight"/>
      <p:regular r:id="rId35"/>
      <p:bold r:id="rId36"/>
      <p:italic r:id="rId37"/>
      <p:boldItalic r:id="rId38"/>
    </p:embeddedFont>
    <p:embeddedFont>
      <p:font typeface="Albert Sans"/>
      <p:regular r:id="rId39"/>
      <p:bold r:id="rId40"/>
      <p:italic r:id="rId41"/>
      <p:boldItalic r:id="rId42"/>
    </p:embeddedFont>
    <p:embeddedFont>
      <p:font typeface="Merriweather"/>
      <p:regular r:id="rId43"/>
      <p:bold r:id="rId44"/>
      <p:italic r:id="rId45"/>
      <p:boldItalic r:id="rId46"/>
    </p:embeddedFont>
    <p:embeddedFont>
      <p:font typeface="DM Sans"/>
      <p:regular r:id="rId47"/>
      <p:bold r:id="rId48"/>
      <p:italic r:id="rId49"/>
      <p:boldItalic r:id="rId50"/>
    </p:embeddedFont>
    <p:embeddedFont>
      <p:font typeface="Nanum Myeongjo"/>
      <p:regular r:id="rId51"/>
      <p:bold r:id="rId52"/>
    </p:embeddedFont>
    <p:embeddedFont>
      <p:font typeface="Inter Tight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bold.fntdata"/><Relationship Id="rId42" Type="http://schemas.openxmlformats.org/officeDocument/2006/relationships/font" Target="fonts/AlbertSans-boldItalic.fntdata"/><Relationship Id="rId41" Type="http://schemas.openxmlformats.org/officeDocument/2006/relationships/font" Target="fonts/AlbertSans-italic.fntdata"/><Relationship Id="rId44" Type="http://schemas.openxmlformats.org/officeDocument/2006/relationships/font" Target="fonts/Merriweather-bold.fntdata"/><Relationship Id="rId43" Type="http://schemas.openxmlformats.org/officeDocument/2006/relationships/font" Target="fonts/Merriweather-regular.fntdata"/><Relationship Id="rId46" Type="http://schemas.openxmlformats.org/officeDocument/2006/relationships/font" Target="fonts/Merriweather-boldItalic.fntdata"/><Relationship Id="rId45" Type="http://schemas.openxmlformats.org/officeDocument/2006/relationships/font" Target="fonts/Merriweath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regular.fntdata"/><Relationship Id="rId30" Type="http://schemas.openxmlformats.org/officeDocument/2006/relationships/font" Target="fonts/InterTightMedium-boldItalic.fntdata"/><Relationship Id="rId33" Type="http://schemas.openxmlformats.org/officeDocument/2006/relationships/font" Target="fonts/ProximaNova-italic.fntdata"/><Relationship Id="rId32" Type="http://schemas.openxmlformats.org/officeDocument/2006/relationships/font" Target="fonts/ProximaNova-bold.fntdata"/><Relationship Id="rId35" Type="http://schemas.openxmlformats.org/officeDocument/2006/relationships/font" Target="fonts/InterTight-regular.fntdata"/><Relationship Id="rId34" Type="http://schemas.openxmlformats.org/officeDocument/2006/relationships/font" Target="fonts/ProximaNova-boldItalic.fntdata"/><Relationship Id="rId37" Type="http://schemas.openxmlformats.org/officeDocument/2006/relationships/font" Target="fonts/InterTight-italic.fntdata"/><Relationship Id="rId36" Type="http://schemas.openxmlformats.org/officeDocument/2006/relationships/font" Target="fonts/InterTight-bold.fntdata"/><Relationship Id="rId39" Type="http://schemas.openxmlformats.org/officeDocument/2006/relationships/font" Target="fonts/AlbertSans-regular.fntdata"/><Relationship Id="rId38" Type="http://schemas.openxmlformats.org/officeDocument/2006/relationships/font" Target="fonts/InterTigh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DMSansMedium-bold.fntdata"/><Relationship Id="rId23" Type="http://schemas.openxmlformats.org/officeDocument/2006/relationships/font" Target="fonts/DMSansMedium-regular.fntdata"/><Relationship Id="rId26" Type="http://schemas.openxmlformats.org/officeDocument/2006/relationships/font" Target="fonts/DMSansMedium-boldItalic.fntdata"/><Relationship Id="rId25" Type="http://schemas.openxmlformats.org/officeDocument/2006/relationships/font" Target="fonts/DMSansMedium-italic.fntdata"/><Relationship Id="rId28" Type="http://schemas.openxmlformats.org/officeDocument/2006/relationships/font" Target="fonts/InterTightMedium-bold.fntdata"/><Relationship Id="rId27" Type="http://schemas.openxmlformats.org/officeDocument/2006/relationships/font" Target="fonts/InterTightMedium-regular.fntdata"/><Relationship Id="rId29" Type="http://schemas.openxmlformats.org/officeDocument/2006/relationships/font" Target="fonts/InterTightMedium-italic.fntdata"/><Relationship Id="rId51" Type="http://schemas.openxmlformats.org/officeDocument/2006/relationships/font" Target="fonts/NanumMyeongjo-regular.fntdata"/><Relationship Id="rId50" Type="http://schemas.openxmlformats.org/officeDocument/2006/relationships/font" Target="fonts/DMSans-boldItalic.fntdata"/><Relationship Id="rId53" Type="http://schemas.openxmlformats.org/officeDocument/2006/relationships/font" Target="fonts/InterTightSemiBold-regular.fntdata"/><Relationship Id="rId52" Type="http://schemas.openxmlformats.org/officeDocument/2006/relationships/font" Target="fonts/NanumMyeongjo-bold.fntdata"/><Relationship Id="rId11" Type="http://schemas.openxmlformats.org/officeDocument/2006/relationships/slide" Target="slides/slide4.xml"/><Relationship Id="rId55" Type="http://schemas.openxmlformats.org/officeDocument/2006/relationships/font" Target="fonts/InterTightSemiBold-italic.fntdata"/><Relationship Id="rId10" Type="http://schemas.openxmlformats.org/officeDocument/2006/relationships/slide" Target="slides/slide3.xml"/><Relationship Id="rId54" Type="http://schemas.openxmlformats.org/officeDocument/2006/relationships/font" Target="fonts/InterTightSemiBold-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InterTightSemiBold-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47399e23c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47399e23c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492c9bd22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492c9bd22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9e2a94be3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9e2a94be3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49e2a94be3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49e2a94be3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49d96c51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9d96c51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49e2a94be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49e2a94be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49e2a94be3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49e2a94be3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7399e23c1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7399e23c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1600">
                <a:solidFill>
                  <a:srgbClr val="0B5394"/>
                </a:solidFill>
                <a:latin typeface="Albert Sans"/>
                <a:ea typeface="Albert Sans"/>
                <a:cs typeface="Albert Sans"/>
                <a:sym typeface="Albert Sans"/>
              </a:rPr>
              <a:t>According to the EPA, “Pay-as-you-throw (PAYT) communities are a different way of paying for waste collection and disposal services. In some communities, it works on a per-container basis: households are charged for each bag or can of waste they generate….the system motivates people to recycle more and to think about ways to generate less waste in the first place.” We explored how to help consumers quickly decide whether an item is recyclable or not.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47399e23c1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47399e23c1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492c9bd2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492c9bd2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92c9bd2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92c9bd2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9e2a94be3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49e2a94be3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49d96c512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49d96c512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49e2a94be3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49e2a94be3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GITLFS: </a:t>
            </a:r>
            <a:r>
              <a:rPr lang="en" sz="1800">
                <a:solidFill>
                  <a:schemeClr val="dk1"/>
                </a:solidFill>
              </a:rPr>
              <a:t>Github large file </a:t>
            </a:r>
            <a:r>
              <a:rPr lang="en" sz="1800">
                <a:solidFill>
                  <a:schemeClr val="dk1"/>
                </a:solidFill>
              </a:rPr>
              <a:t>storage</a:t>
            </a:r>
            <a:r>
              <a:rPr lang="en" sz="1800">
                <a:solidFill>
                  <a:schemeClr val="dk1"/>
                </a:solidFill>
              </a:rPr>
              <a:t> was used due to the limited space on github for the free version. This helped us get our model to github before utilizing gdown</a:t>
            </a:r>
            <a:endParaRPr sz="1800">
              <a:solidFill>
                <a:schemeClr val="dk1"/>
              </a:solidFill>
            </a:endParaRPr>
          </a:p>
          <a:p>
            <a:pPr indent="0" lvl="0" marL="0" rtl="0" algn="l">
              <a:spcBef>
                <a:spcPts val="0"/>
              </a:spcBef>
              <a:spcAft>
                <a:spcPts val="0"/>
              </a:spcAft>
              <a:buNone/>
            </a:pPr>
            <a:r>
              <a:rPr b="1" lang="en" sz="1800">
                <a:solidFill>
                  <a:schemeClr val="dk1"/>
                </a:solidFill>
              </a:rPr>
              <a:t>Right number of classes: </a:t>
            </a:r>
            <a:r>
              <a:rPr lang="en" sz="1800">
                <a:solidFill>
                  <a:schemeClr val="dk1"/>
                </a:solidFill>
              </a:rPr>
              <a:t>Explored ways to limit dataset because </a:t>
            </a:r>
            <a:r>
              <a:rPr lang="en" sz="1800">
                <a:solidFill>
                  <a:schemeClr val="dk1"/>
                </a:solidFill>
              </a:rPr>
              <a:t>Using CoLab - couldn’t use standard runtime and CPU and had to pay to get it running </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Optimization:</a:t>
            </a:r>
            <a:r>
              <a:rPr lang="en" sz="1800">
                <a:solidFill>
                  <a:schemeClr val="dk1"/>
                </a:solidFill>
              </a:rPr>
              <a:t> Limiting the number of classes &amp; getting the right number of layers</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49e2a94be3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49e2a94be3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747" name="Shape 747"/>
        <p:cNvGrpSpPr/>
        <p:nvPr/>
      </p:nvGrpSpPr>
      <p:grpSpPr>
        <a:xfrm>
          <a:off x="0" y="0"/>
          <a:ext cx="0" cy="0"/>
          <a:chOff x="0" y="0"/>
          <a:chExt cx="0" cy="0"/>
        </a:xfrm>
      </p:grpSpPr>
      <p:sp>
        <p:nvSpPr>
          <p:cNvPr id="748" name="Google Shape;748;p10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p10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51" name="Google Shape;751;p10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2" name="Google Shape;752;p10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53" name="Shape 753"/>
        <p:cNvGrpSpPr/>
        <p:nvPr/>
      </p:nvGrpSpPr>
      <p:grpSpPr>
        <a:xfrm>
          <a:off x="0" y="0"/>
          <a:ext cx="0" cy="0"/>
          <a:chOff x="0" y="0"/>
          <a:chExt cx="0" cy="0"/>
        </a:xfrm>
      </p:grpSpPr>
      <p:sp>
        <p:nvSpPr>
          <p:cNvPr id="754" name="Google Shape;754;p10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55" name="Google Shape;755;p1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56" name="Google Shape;756;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57" name="Shape 757"/>
        <p:cNvGrpSpPr/>
        <p:nvPr/>
      </p:nvGrpSpPr>
      <p:grpSpPr>
        <a:xfrm>
          <a:off x="0" y="0"/>
          <a:ext cx="0" cy="0"/>
          <a:chOff x="0" y="0"/>
          <a:chExt cx="0" cy="0"/>
        </a:xfrm>
      </p:grpSpPr>
      <p:sp>
        <p:nvSpPr>
          <p:cNvPr id="758" name="Google Shape;758;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59" name="Google Shape;75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60" name="Shape 760"/>
        <p:cNvGrpSpPr/>
        <p:nvPr/>
      </p:nvGrpSpPr>
      <p:grpSpPr>
        <a:xfrm>
          <a:off x="0" y="0"/>
          <a:ext cx="0" cy="0"/>
          <a:chOff x="0" y="0"/>
          <a:chExt cx="0" cy="0"/>
        </a:xfrm>
      </p:grpSpPr>
      <p:sp>
        <p:nvSpPr>
          <p:cNvPr id="761" name="Google Shape;76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2" name="Google Shape;762;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3" name="Google Shape;763;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64" name="Shape 764"/>
        <p:cNvGrpSpPr/>
        <p:nvPr/>
      </p:nvGrpSpPr>
      <p:grpSpPr>
        <a:xfrm>
          <a:off x="0" y="0"/>
          <a:ext cx="0" cy="0"/>
          <a:chOff x="0" y="0"/>
          <a:chExt cx="0" cy="0"/>
        </a:xfrm>
      </p:grpSpPr>
      <p:sp>
        <p:nvSpPr>
          <p:cNvPr id="765" name="Google Shape;765;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6" name="Google Shape;766;p10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7" name="Google Shape;767;p10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8" name="Google Shape;768;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69" name="Shape 769"/>
        <p:cNvGrpSpPr/>
        <p:nvPr/>
      </p:nvGrpSpPr>
      <p:grpSpPr>
        <a:xfrm>
          <a:off x="0" y="0"/>
          <a:ext cx="0" cy="0"/>
          <a:chOff x="0" y="0"/>
          <a:chExt cx="0" cy="0"/>
        </a:xfrm>
      </p:grpSpPr>
      <p:sp>
        <p:nvSpPr>
          <p:cNvPr id="770" name="Google Shape;770;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1" name="Google Shape;771;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72" name="Shape 772"/>
        <p:cNvGrpSpPr/>
        <p:nvPr/>
      </p:nvGrpSpPr>
      <p:grpSpPr>
        <a:xfrm>
          <a:off x="0" y="0"/>
          <a:ext cx="0" cy="0"/>
          <a:chOff x="0" y="0"/>
          <a:chExt cx="0" cy="0"/>
        </a:xfrm>
      </p:grpSpPr>
      <p:sp>
        <p:nvSpPr>
          <p:cNvPr id="773" name="Google Shape;773;p10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4" name="Google Shape;774;p10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5" name="Google Shape;775;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6" name="Shape 776"/>
        <p:cNvGrpSpPr/>
        <p:nvPr/>
      </p:nvGrpSpPr>
      <p:grpSpPr>
        <a:xfrm>
          <a:off x="0" y="0"/>
          <a:ext cx="0" cy="0"/>
          <a:chOff x="0" y="0"/>
          <a:chExt cx="0" cy="0"/>
        </a:xfrm>
      </p:grpSpPr>
      <p:sp>
        <p:nvSpPr>
          <p:cNvPr id="777" name="Google Shape;777;p11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78" name="Google Shape;778;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79" name="Shape 779"/>
        <p:cNvGrpSpPr/>
        <p:nvPr/>
      </p:nvGrpSpPr>
      <p:grpSpPr>
        <a:xfrm>
          <a:off x="0" y="0"/>
          <a:ext cx="0" cy="0"/>
          <a:chOff x="0" y="0"/>
          <a:chExt cx="0" cy="0"/>
        </a:xfrm>
      </p:grpSpPr>
      <p:sp>
        <p:nvSpPr>
          <p:cNvPr id="780" name="Google Shape;780;p1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2" name="Google Shape;782;p11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83" name="Google Shape;783;p11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784" name="Google Shape;784;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85" name="Shape 785"/>
        <p:cNvGrpSpPr/>
        <p:nvPr/>
      </p:nvGrpSpPr>
      <p:grpSpPr>
        <a:xfrm>
          <a:off x="0" y="0"/>
          <a:ext cx="0" cy="0"/>
          <a:chOff x="0" y="0"/>
          <a:chExt cx="0" cy="0"/>
        </a:xfrm>
      </p:grpSpPr>
      <p:sp>
        <p:nvSpPr>
          <p:cNvPr id="786" name="Google Shape;786;p1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787" name="Google Shape;787;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88" name="Shape 788"/>
        <p:cNvGrpSpPr/>
        <p:nvPr/>
      </p:nvGrpSpPr>
      <p:grpSpPr>
        <a:xfrm>
          <a:off x="0" y="0"/>
          <a:ext cx="0" cy="0"/>
          <a:chOff x="0" y="0"/>
          <a:chExt cx="0" cy="0"/>
        </a:xfrm>
      </p:grpSpPr>
      <p:sp>
        <p:nvSpPr>
          <p:cNvPr id="789" name="Google Shape;789;p1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0" name="Google Shape;790;p1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91" name="Google Shape;791;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2" name="Shape 792"/>
        <p:cNvGrpSpPr/>
        <p:nvPr/>
      </p:nvGrpSpPr>
      <p:grpSpPr>
        <a:xfrm>
          <a:off x="0" y="0"/>
          <a:ext cx="0" cy="0"/>
          <a:chOff x="0" y="0"/>
          <a:chExt cx="0" cy="0"/>
        </a:xfrm>
      </p:grpSpPr>
      <p:sp>
        <p:nvSpPr>
          <p:cNvPr id="793" name="Google Shape;793;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94" name="Shape 794"/>
        <p:cNvGrpSpPr/>
        <p:nvPr/>
      </p:nvGrpSpPr>
      <p:grpSpPr>
        <a:xfrm>
          <a:off x="0" y="0"/>
          <a:ext cx="0" cy="0"/>
          <a:chOff x="0" y="0"/>
          <a:chExt cx="0" cy="0"/>
        </a:xfrm>
      </p:grpSpPr>
      <p:sp>
        <p:nvSpPr>
          <p:cNvPr id="795" name="Google Shape;795;p11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6" name="Google Shape;796;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11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8" name="Google Shape;798;p11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11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0" name="Google Shape;800;p11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1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2" name="Google Shape;802;p11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803" name="Shape 803"/>
        <p:cNvGrpSpPr/>
        <p:nvPr/>
      </p:nvGrpSpPr>
      <p:grpSpPr>
        <a:xfrm>
          <a:off x="0" y="0"/>
          <a:ext cx="0" cy="0"/>
          <a:chOff x="0" y="0"/>
          <a:chExt cx="0" cy="0"/>
        </a:xfrm>
      </p:grpSpPr>
      <p:sp>
        <p:nvSpPr>
          <p:cNvPr id="804" name="Google Shape;804;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5" name="Google Shape;805;p11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6" name="Google Shape;806;p116"/>
          <p:cNvSpPr/>
          <p:nvPr>
            <p:ph idx="2" type="pic"/>
          </p:nvPr>
        </p:nvSpPr>
        <p:spPr>
          <a:xfrm>
            <a:off x="4992024" y="1152775"/>
            <a:ext cx="3840300" cy="3416400"/>
          </a:xfrm>
          <a:prstGeom prst="rect">
            <a:avLst/>
          </a:prstGeom>
          <a:noFill/>
          <a:ln>
            <a:noFill/>
          </a:ln>
        </p:spPr>
      </p:sp>
      <p:sp>
        <p:nvSpPr>
          <p:cNvPr id="807" name="Google Shape;807;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808" name="Shape 808"/>
        <p:cNvGrpSpPr/>
        <p:nvPr/>
      </p:nvGrpSpPr>
      <p:grpSpPr>
        <a:xfrm>
          <a:off x="0" y="0"/>
          <a:ext cx="0" cy="0"/>
          <a:chOff x="0" y="0"/>
          <a:chExt cx="0" cy="0"/>
        </a:xfrm>
      </p:grpSpPr>
      <p:sp>
        <p:nvSpPr>
          <p:cNvPr id="809" name="Google Shape;809;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0" name="Google Shape;810;p1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1" name="Google Shape;811;p11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2" name="Google Shape;812;p11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3" name="Google Shape;813;p11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4" name="Google Shape;814;p11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15" name="Shape 815"/>
        <p:cNvGrpSpPr/>
        <p:nvPr/>
      </p:nvGrpSpPr>
      <p:grpSpPr>
        <a:xfrm>
          <a:off x="0" y="0"/>
          <a:ext cx="0" cy="0"/>
          <a:chOff x="0" y="0"/>
          <a:chExt cx="0" cy="0"/>
        </a:xfrm>
      </p:grpSpPr>
      <p:sp>
        <p:nvSpPr>
          <p:cNvPr id="816" name="Google Shape;816;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7" name="Google Shape;817;p11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8" name="Google Shape;818;p11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9" name="Google Shape;819;p11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0" name="Google Shape;820;p11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1" name="Google Shape;821;p11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2" name="Google Shape;822;p11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3" name="Google Shape;823;p11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24" name="Shape 824"/>
        <p:cNvGrpSpPr/>
        <p:nvPr/>
      </p:nvGrpSpPr>
      <p:grpSpPr>
        <a:xfrm>
          <a:off x="0" y="0"/>
          <a:ext cx="0" cy="0"/>
          <a:chOff x="0" y="0"/>
          <a:chExt cx="0" cy="0"/>
        </a:xfrm>
      </p:grpSpPr>
      <p:sp>
        <p:nvSpPr>
          <p:cNvPr id="825" name="Google Shape;825;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11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7" name="Google Shape;827;p11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8" name="Google Shape;828;p11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9" name="Google Shape;829;p11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0" name="Google Shape;830;p11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31" name="Google Shape;831;p11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2" name="Google Shape;832;p11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3" name="Google Shape;833;p11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4" name="Google Shape;834;p11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35" name="Shape 835"/>
        <p:cNvGrpSpPr/>
        <p:nvPr/>
      </p:nvGrpSpPr>
      <p:grpSpPr>
        <a:xfrm>
          <a:off x="0" y="0"/>
          <a:ext cx="0" cy="0"/>
          <a:chOff x="0" y="0"/>
          <a:chExt cx="0" cy="0"/>
        </a:xfrm>
      </p:grpSpPr>
      <p:sp>
        <p:nvSpPr>
          <p:cNvPr id="836" name="Google Shape;836;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7" name="Google Shape;837;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8" name="Google Shape;838;p12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839" name="Shape 839"/>
        <p:cNvGrpSpPr/>
        <p:nvPr/>
      </p:nvGrpSpPr>
      <p:grpSpPr>
        <a:xfrm>
          <a:off x="0" y="0"/>
          <a:ext cx="0" cy="0"/>
          <a:chOff x="0" y="0"/>
          <a:chExt cx="0" cy="0"/>
        </a:xfrm>
      </p:grpSpPr>
      <p:sp>
        <p:nvSpPr>
          <p:cNvPr id="840" name="Google Shape;840;p12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1" name="Google Shape;841;p121"/>
          <p:cNvSpPr/>
          <p:nvPr>
            <p:ph idx="2" type="pic"/>
          </p:nvPr>
        </p:nvSpPr>
        <p:spPr>
          <a:xfrm>
            <a:off x="4804825" y="1133300"/>
            <a:ext cx="4027500" cy="2392800"/>
          </a:xfrm>
          <a:prstGeom prst="rect">
            <a:avLst/>
          </a:prstGeom>
          <a:noFill/>
          <a:ln>
            <a:noFill/>
          </a:ln>
        </p:spPr>
      </p:sp>
      <p:sp>
        <p:nvSpPr>
          <p:cNvPr id="842" name="Google Shape;842;p121"/>
          <p:cNvSpPr/>
          <p:nvPr>
            <p:ph idx="3" type="pic"/>
          </p:nvPr>
        </p:nvSpPr>
        <p:spPr>
          <a:xfrm>
            <a:off x="311725" y="1133300"/>
            <a:ext cx="4027500" cy="2392800"/>
          </a:xfrm>
          <a:prstGeom prst="rect">
            <a:avLst/>
          </a:prstGeom>
          <a:noFill/>
          <a:ln>
            <a:noFill/>
          </a:ln>
        </p:spPr>
      </p:sp>
      <p:sp>
        <p:nvSpPr>
          <p:cNvPr id="843" name="Google Shape;843;p12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4" name="Google Shape;844;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5" name="Google Shape;845;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6" name="Google Shape;846;p12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7" name="Google Shape;847;p12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848" name="Shape 848"/>
        <p:cNvGrpSpPr/>
        <p:nvPr/>
      </p:nvGrpSpPr>
      <p:grpSpPr>
        <a:xfrm>
          <a:off x="0" y="0"/>
          <a:ext cx="0" cy="0"/>
          <a:chOff x="0" y="0"/>
          <a:chExt cx="0" cy="0"/>
        </a:xfrm>
      </p:grpSpPr>
      <p:sp>
        <p:nvSpPr>
          <p:cNvPr id="849" name="Google Shape;849;p12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0" name="Google Shape;850;p122"/>
          <p:cNvSpPr/>
          <p:nvPr>
            <p:ph idx="2" type="pic"/>
          </p:nvPr>
        </p:nvSpPr>
        <p:spPr>
          <a:xfrm>
            <a:off x="6205225" y="1128325"/>
            <a:ext cx="2627100" cy="2273100"/>
          </a:xfrm>
          <a:prstGeom prst="rect">
            <a:avLst/>
          </a:prstGeom>
          <a:noFill/>
          <a:ln>
            <a:noFill/>
          </a:ln>
        </p:spPr>
      </p:sp>
      <p:sp>
        <p:nvSpPr>
          <p:cNvPr id="851" name="Google Shape;851;p122"/>
          <p:cNvSpPr/>
          <p:nvPr>
            <p:ph idx="3" type="pic"/>
          </p:nvPr>
        </p:nvSpPr>
        <p:spPr>
          <a:xfrm>
            <a:off x="311725" y="1128325"/>
            <a:ext cx="2627100" cy="2273100"/>
          </a:xfrm>
          <a:prstGeom prst="rect">
            <a:avLst/>
          </a:prstGeom>
          <a:noFill/>
          <a:ln>
            <a:noFill/>
          </a:ln>
        </p:spPr>
      </p:sp>
      <p:sp>
        <p:nvSpPr>
          <p:cNvPr id="852" name="Google Shape;852;p12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3" name="Google Shape;853;p122"/>
          <p:cNvSpPr/>
          <p:nvPr>
            <p:ph idx="5" type="pic"/>
          </p:nvPr>
        </p:nvSpPr>
        <p:spPr>
          <a:xfrm>
            <a:off x="3255250" y="1128325"/>
            <a:ext cx="2627100" cy="2273100"/>
          </a:xfrm>
          <a:prstGeom prst="rect">
            <a:avLst/>
          </a:prstGeom>
          <a:noFill/>
          <a:ln>
            <a:noFill/>
          </a:ln>
        </p:spPr>
      </p:sp>
      <p:sp>
        <p:nvSpPr>
          <p:cNvPr id="854" name="Google Shape;854;p12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5" name="Google Shape;855;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6" name="Google Shape;85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7" name="Google Shape;857;p12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8" name="Google Shape;858;p12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12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860" name="Shape 860"/>
        <p:cNvGrpSpPr/>
        <p:nvPr/>
      </p:nvGrpSpPr>
      <p:grpSpPr>
        <a:xfrm>
          <a:off x="0" y="0"/>
          <a:ext cx="0" cy="0"/>
          <a:chOff x="0" y="0"/>
          <a:chExt cx="0" cy="0"/>
        </a:xfrm>
      </p:grpSpPr>
      <p:sp>
        <p:nvSpPr>
          <p:cNvPr id="861" name="Google Shape;861;p123"/>
          <p:cNvSpPr/>
          <p:nvPr>
            <p:ph idx="2" type="pic"/>
          </p:nvPr>
        </p:nvSpPr>
        <p:spPr>
          <a:xfrm>
            <a:off x="311700" y="445025"/>
            <a:ext cx="8520600" cy="4218300"/>
          </a:xfrm>
          <a:prstGeom prst="rect">
            <a:avLst/>
          </a:prstGeom>
          <a:noFill/>
          <a:ln>
            <a:noFill/>
          </a:ln>
        </p:spPr>
      </p:sp>
      <p:sp>
        <p:nvSpPr>
          <p:cNvPr id="862" name="Google Shape;862;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63" name="Shape 863"/>
        <p:cNvGrpSpPr/>
        <p:nvPr/>
      </p:nvGrpSpPr>
      <p:grpSpPr>
        <a:xfrm>
          <a:off x="0" y="0"/>
          <a:ext cx="0" cy="0"/>
          <a:chOff x="0" y="0"/>
          <a:chExt cx="0" cy="0"/>
        </a:xfrm>
      </p:grpSpPr>
      <p:sp>
        <p:nvSpPr>
          <p:cNvPr id="864" name="Google Shape;864;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124"/>
          <p:cNvSpPr/>
          <p:nvPr>
            <p:ph idx="2" type="pic"/>
          </p:nvPr>
        </p:nvSpPr>
        <p:spPr>
          <a:xfrm>
            <a:off x="3389600" y="118913"/>
            <a:ext cx="1643700" cy="1535100"/>
          </a:xfrm>
          <a:prstGeom prst="rect">
            <a:avLst/>
          </a:prstGeom>
          <a:noFill/>
          <a:ln>
            <a:noFill/>
          </a:ln>
        </p:spPr>
      </p:sp>
      <p:sp>
        <p:nvSpPr>
          <p:cNvPr id="866" name="Google Shape;866;p124"/>
          <p:cNvSpPr/>
          <p:nvPr>
            <p:ph idx="3" type="pic"/>
          </p:nvPr>
        </p:nvSpPr>
        <p:spPr>
          <a:xfrm>
            <a:off x="5195935" y="118913"/>
            <a:ext cx="1643700" cy="1535100"/>
          </a:xfrm>
          <a:prstGeom prst="rect">
            <a:avLst/>
          </a:prstGeom>
          <a:noFill/>
          <a:ln>
            <a:noFill/>
          </a:ln>
        </p:spPr>
      </p:sp>
      <p:sp>
        <p:nvSpPr>
          <p:cNvPr id="867" name="Google Shape;867;p124"/>
          <p:cNvSpPr/>
          <p:nvPr>
            <p:ph idx="4" type="pic"/>
          </p:nvPr>
        </p:nvSpPr>
        <p:spPr>
          <a:xfrm>
            <a:off x="7002270" y="118913"/>
            <a:ext cx="1643700" cy="1535100"/>
          </a:xfrm>
          <a:prstGeom prst="rect">
            <a:avLst/>
          </a:prstGeom>
          <a:noFill/>
          <a:ln>
            <a:noFill/>
          </a:ln>
        </p:spPr>
      </p:sp>
      <p:sp>
        <p:nvSpPr>
          <p:cNvPr id="868" name="Google Shape;868;p124"/>
          <p:cNvSpPr/>
          <p:nvPr>
            <p:ph idx="5" type="pic"/>
          </p:nvPr>
        </p:nvSpPr>
        <p:spPr>
          <a:xfrm>
            <a:off x="3389588" y="1804212"/>
            <a:ext cx="1643700" cy="1535100"/>
          </a:xfrm>
          <a:prstGeom prst="rect">
            <a:avLst/>
          </a:prstGeom>
          <a:noFill/>
          <a:ln>
            <a:noFill/>
          </a:ln>
        </p:spPr>
      </p:sp>
      <p:sp>
        <p:nvSpPr>
          <p:cNvPr id="869" name="Google Shape;869;p124"/>
          <p:cNvSpPr/>
          <p:nvPr>
            <p:ph idx="6" type="pic"/>
          </p:nvPr>
        </p:nvSpPr>
        <p:spPr>
          <a:xfrm>
            <a:off x="5195922" y="1804212"/>
            <a:ext cx="1643700" cy="1535100"/>
          </a:xfrm>
          <a:prstGeom prst="rect">
            <a:avLst/>
          </a:prstGeom>
          <a:noFill/>
          <a:ln>
            <a:noFill/>
          </a:ln>
        </p:spPr>
      </p:sp>
      <p:sp>
        <p:nvSpPr>
          <p:cNvPr id="870" name="Google Shape;870;p124"/>
          <p:cNvSpPr/>
          <p:nvPr>
            <p:ph idx="7" type="pic"/>
          </p:nvPr>
        </p:nvSpPr>
        <p:spPr>
          <a:xfrm>
            <a:off x="7002257" y="1804212"/>
            <a:ext cx="1643700" cy="1535100"/>
          </a:xfrm>
          <a:prstGeom prst="rect">
            <a:avLst/>
          </a:prstGeom>
          <a:noFill/>
          <a:ln>
            <a:noFill/>
          </a:ln>
        </p:spPr>
      </p:sp>
      <p:sp>
        <p:nvSpPr>
          <p:cNvPr id="871" name="Google Shape;871;p12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2" name="Google Shape;872;p124"/>
          <p:cNvSpPr/>
          <p:nvPr>
            <p:ph idx="8" type="pic"/>
          </p:nvPr>
        </p:nvSpPr>
        <p:spPr>
          <a:xfrm>
            <a:off x="3389588" y="3489487"/>
            <a:ext cx="1643700" cy="1535100"/>
          </a:xfrm>
          <a:prstGeom prst="rect">
            <a:avLst/>
          </a:prstGeom>
          <a:noFill/>
          <a:ln>
            <a:noFill/>
          </a:ln>
        </p:spPr>
      </p:sp>
      <p:sp>
        <p:nvSpPr>
          <p:cNvPr id="873" name="Google Shape;873;p124"/>
          <p:cNvSpPr/>
          <p:nvPr>
            <p:ph idx="9" type="pic"/>
          </p:nvPr>
        </p:nvSpPr>
        <p:spPr>
          <a:xfrm>
            <a:off x="5195922" y="3489487"/>
            <a:ext cx="1643700" cy="1535100"/>
          </a:xfrm>
          <a:prstGeom prst="rect">
            <a:avLst/>
          </a:prstGeom>
          <a:noFill/>
          <a:ln>
            <a:noFill/>
          </a:ln>
        </p:spPr>
      </p:sp>
      <p:sp>
        <p:nvSpPr>
          <p:cNvPr id="874" name="Google Shape;874;p12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19" name="Shape 319"/>
        <p:cNvGrpSpPr/>
        <p:nvPr/>
      </p:nvGrpSpPr>
      <p:grpSpPr>
        <a:xfrm>
          <a:off x="0" y="0"/>
          <a:ext cx="0" cy="0"/>
          <a:chOff x="0" y="0"/>
          <a:chExt cx="0" cy="0"/>
        </a:xfrm>
      </p:grpSpPr>
      <p:sp>
        <p:nvSpPr>
          <p:cNvPr id="320" name="Google Shape;320;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1" name="Google Shape;321;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2" name="Google Shape;32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5" name="Google Shape;32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28" name="Google Shape;32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9" name="Google Shape;32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32" name="Google Shape;332;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3" name="Google Shape;333;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4" name="Google Shape;33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37" name="Google Shape;3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0" name="Google Shape;340;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1" name="Google Shape;3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42" name="Shape 342"/>
        <p:cNvGrpSpPr/>
        <p:nvPr/>
      </p:nvGrpSpPr>
      <p:grpSpPr>
        <a:xfrm>
          <a:off x="0" y="0"/>
          <a:ext cx="0" cy="0"/>
          <a:chOff x="0" y="0"/>
          <a:chExt cx="0" cy="0"/>
        </a:xfrm>
      </p:grpSpPr>
      <p:sp>
        <p:nvSpPr>
          <p:cNvPr id="343" name="Google Shape;343;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4" name="Google Shape;34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45" name="Shape 345"/>
        <p:cNvGrpSpPr/>
        <p:nvPr/>
      </p:nvGrpSpPr>
      <p:grpSpPr>
        <a:xfrm>
          <a:off x="0" y="0"/>
          <a:ext cx="0" cy="0"/>
          <a:chOff x="0" y="0"/>
          <a:chExt cx="0" cy="0"/>
        </a:xfrm>
      </p:grpSpPr>
      <p:sp>
        <p:nvSpPr>
          <p:cNvPr id="346" name="Google Shape;346;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8" name="Google Shape;348;p4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9" name="Google Shape;349;p4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51" name="Shape 351"/>
        <p:cNvGrpSpPr/>
        <p:nvPr/>
      </p:nvGrpSpPr>
      <p:grpSpPr>
        <a:xfrm>
          <a:off x="0" y="0"/>
          <a:ext cx="0" cy="0"/>
          <a:chOff x="0" y="0"/>
          <a:chExt cx="0" cy="0"/>
        </a:xfrm>
      </p:grpSpPr>
      <p:sp>
        <p:nvSpPr>
          <p:cNvPr id="352" name="Google Shape;352;p4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353" name="Google Shape;35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54" name="Shape 354"/>
        <p:cNvGrpSpPr/>
        <p:nvPr/>
      </p:nvGrpSpPr>
      <p:grpSpPr>
        <a:xfrm>
          <a:off x="0" y="0"/>
          <a:ext cx="0" cy="0"/>
          <a:chOff x="0" y="0"/>
          <a:chExt cx="0" cy="0"/>
        </a:xfrm>
      </p:grpSpPr>
      <p:sp>
        <p:nvSpPr>
          <p:cNvPr id="355" name="Google Shape;355;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6" name="Google Shape;356;p5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57" name="Google Shape;35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8" name="Shape 358"/>
        <p:cNvGrpSpPr/>
        <p:nvPr/>
      </p:nvGrpSpPr>
      <p:grpSpPr>
        <a:xfrm>
          <a:off x="0" y="0"/>
          <a:ext cx="0" cy="0"/>
          <a:chOff x="0" y="0"/>
          <a:chExt cx="0" cy="0"/>
        </a:xfrm>
      </p:grpSpPr>
      <p:sp>
        <p:nvSpPr>
          <p:cNvPr id="359" name="Google Shape;35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60" name="Shape 360"/>
        <p:cNvGrpSpPr/>
        <p:nvPr/>
      </p:nvGrpSpPr>
      <p:grpSpPr>
        <a:xfrm>
          <a:off x="0" y="0"/>
          <a:ext cx="0" cy="0"/>
          <a:chOff x="0" y="0"/>
          <a:chExt cx="0" cy="0"/>
        </a:xfrm>
      </p:grpSpPr>
      <p:sp>
        <p:nvSpPr>
          <p:cNvPr id="361" name="Google Shape;361;p5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62" name="Google Shape;36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4" name="Google Shape;364;p5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5" name="Google Shape;365;p5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6" name="Google Shape;366;p5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7" name="Google Shape;367;p5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8" name="Google Shape;368;p5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69" name="Shape 369"/>
        <p:cNvGrpSpPr/>
        <p:nvPr/>
      </p:nvGrpSpPr>
      <p:grpSpPr>
        <a:xfrm>
          <a:off x="0" y="0"/>
          <a:ext cx="0" cy="0"/>
          <a:chOff x="0" y="0"/>
          <a:chExt cx="0" cy="0"/>
        </a:xfrm>
      </p:grpSpPr>
      <p:sp>
        <p:nvSpPr>
          <p:cNvPr id="370" name="Google Shape;370;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71" name="Google Shape;371;p53"/>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2" name="Google Shape;372;p53"/>
          <p:cNvSpPr/>
          <p:nvPr>
            <p:ph idx="2" type="pic"/>
          </p:nvPr>
        </p:nvSpPr>
        <p:spPr>
          <a:xfrm>
            <a:off x="4992024" y="1152775"/>
            <a:ext cx="3840300" cy="3416400"/>
          </a:xfrm>
          <a:prstGeom prst="rect">
            <a:avLst/>
          </a:prstGeom>
          <a:noFill/>
          <a:ln>
            <a:noFill/>
          </a:ln>
        </p:spPr>
      </p:sp>
      <p:sp>
        <p:nvSpPr>
          <p:cNvPr id="373" name="Google Shape;37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74" name="Shape 374"/>
        <p:cNvGrpSpPr/>
        <p:nvPr/>
      </p:nvGrpSpPr>
      <p:grpSpPr>
        <a:xfrm>
          <a:off x="0" y="0"/>
          <a:ext cx="0" cy="0"/>
          <a:chOff x="0" y="0"/>
          <a:chExt cx="0" cy="0"/>
        </a:xfrm>
      </p:grpSpPr>
      <p:sp>
        <p:nvSpPr>
          <p:cNvPr id="375" name="Google Shape;37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5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54"/>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8" name="Google Shape;378;p54"/>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5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0" name="Google Shape;380;p5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81" name="Shape 381"/>
        <p:cNvGrpSpPr/>
        <p:nvPr/>
      </p:nvGrpSpPr>
      <p:grpSpPr>
        <a:xfrm>
          <a:off x="0" y="0"/>
          <a:ext cx="0" cy="0"/>
          <a:chOff x="0" y="0"/>
          <a:chExt cx="0" cy="0"/>
        </a:xfrm>
      </p:grpSpPr>
      <p:sp>
        <p:nvSpPr>
          <p:cNvPr id="382" name="Google Shape;38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4" name="Google Shape;384;p5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5" name="Google Shape;385;p5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6" name="Google Shape;386;p5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7" name="Google Shape;387;p5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8" name="Google Shape;388;p5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9" name="Google Shape;389;p5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90" name="Shape 390"/>
        <p:cNvGrpSpPr/>
        <p:nvPr/>
      </p:nvGrpSpPr>
      <p:grpSpPr>
        <a:xfrm>
          <a:off x="0" y="0"/>
          <a:ext cx="0" cy="0"/>
          <a:chOff x="0" y="0"/>
          <a:chExt cx="0" cy="0"/>
        </a:xfrm>
      </p:grpSpPr>
      <p:sp>
        <p:nvSpPr>
          <p:cNvPr id="391" name="Google Shape;39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5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3" name="Google Shape;393;p56"/>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4" name="Google Shape;394;p5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5" name="Google Shape;395;p56"/>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6" name="Google Shape;396;p5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7" name="Google Shape;397;p5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8" name="Google Shape;398;p5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9" name="Google Shape;399;p5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0" name="Google Shape;400;p5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01" name="Shape 401"/>
        <p:cNvGrpSpPr/>
        <p:nvPr/>
      </p:nvGrpSpPr>
      <p:grpSpPr>
        <a:xfrm>
          <a:off x="0" y="0"/>
          <a:ext cx="0" cy="0"/>
          <a:chOff x="0" y="0"/>
          <a:chExt cx="0" cy="0"/>
        </a:xfrm>
      </p:grpSpPr>
      <p:sp>
        <p:nvSpPr>
          <p:cNvPr id="402" name="Google Shape;402;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03" name="Google Shape;40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05" name="Shape 405"/>
        <p:cNvGrpSpPr/>
        <p:nvPr/>
      </p:nvGrpSpPr>
      <p:grpSpPr>
        <a:xfrm>
          <a:off x="0" y="0"/>
          <a:ext cx="0" cy="0"/>
          <a:chOff x="0" y="0"/>
          <a:chExt cx="0" cy="0"/>
        </a:xfrm>
      </p:grpSpPr>
      <p:sp>
        <p:nvSpPr>
          <p:cNvPr id="406" name="Google Shape;406;p5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7" name="Google Shape;407;p58"/>
          <p:cNvSpPr/>
          <p:nvPr>
            <p:ph idx="2" type="pic"/>
          </p:nvPr>
        </p:nvSpPr>
        <p:spPr>
          <a:xfrm>
            <a:off x="4804825" y="1133300"/>
            <a:ext cx="4027500" cy="2392800"/>
          </a:xfrm>
          <a:prstGeom prst="rect">
            <a:avLst/>
          </a:prstGeom>
          <a:noFill/>
          <a:ln>
            <a:noFill/>
          </a:ln>
        </p:spPr>
      </p:sp>
      <p:sp>
        <p:nvSpPr>
          <p:cNvPr id="408" name="Google Shape;408;p58"/>
          <p:cNvSpPr/>
          <p:nvPr>
            <p:ph idx="3" type="pic"/>
          </p:nvPr>
        </p:nvSpPr>
        <p:spPr>
          <a:xfrm>
            <a:off x="311725" y="1133300"/>
            <a:ext cx="4027500" cy="2392800"/>
          </a:xfrm>
          <a:prstGeom prst="rect">
            <a:avLst/>
          </a:prstGeom>
          <a:noFill/>
          <a:ln>
            <a:noFill/>
          </a:ln>
        </p:spPr>
      </p:sp>
      <p:sp>
        <p:nvSpPr>
          <p:cNvPr id="409" name="Google Shape;409;p5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0" name="Google Shape;41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12" name="Google Shape;412;p5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3" name="Google Shape;413;p5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14" name="Shape 414"/>
        <p:cNvGrpSpPr/>
        <p:nvPr/>
      </p:nvGrpSpPr>
      <p:grpSpPr>
        <a:xfrm>
          <a:off x="0" y="0"/>
          <a:ext cx="0" cy="0"/>
          <a:chOff x="0" y="0"/>
          <a:chExt cx="0" cy="0"/>
        </a:xfrm>
      </p:grpSpPr>
      <p:sp>
        <p:nvSpPr>
          <p:cNvPr id="415" name="Google Shape;415;p5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6" name="Google Shape;416;p59"/>
          <p:cNvSpPr/>
          <p:nvPr>
            <p:ph idx="2" type="pic"/>
          </p:nvPr>
        </p:nvSpPr>
        <p:spPr>
          <a:xfrm>
            <a:off x="6205225" y="1128325"/>
            <a:ext cx="2627100" cy="2273100"/>
          </a:xfrm>
          <a:prstGeom prst="rect">
            <a:avLst/>
          </a:prstGeom>
          <a:noFill/>
          <a:ln>
            <a:noFill/>
          </a:ln>
        </p:spPr>
      </p:sp>
      <p:sp>
        <p:nvSpPr>
          <p:cNvPr id="417" name="Google Shape;417;p59"/>
          <p:cNvSpPr/>
          <p:nvPr>
            <p:ph idx="3" type="pic"/>
          </p:nvPr>
        </p:nvSpPr>
        <p:spPr>
          <a:xfrm>
            <a:off x="311725" y="1128325"/>
            <a:ext cx="2627100" cy="2273100"/>
          </a:xfrm>
          <a:prstGeom prst="rect">
            <a:avLst/>
          </a:prstGeom>
          <a:noFill/>
          <a:ln>
            <a:noFill/>
          </a:ln>
        </p:spPr>
      </p:sp>
      <p:sp>
        <p:nvSpPr>
          <p:cNvPr id="418" name="Google Shape;418;p5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59"/>
          <p:cNvSpPr/>
          <p:nvPr>
            <p:ph idx="5" type="pic"/>
          </p:nvPr>
        </p:nvSpPr>
        <p:spPr>
          <a:xfrm>
            <a:off x="3255250" y="1128325"/>
            <a:ext cx="2627100" cy="2273100"/>
          </a:xfrm>
          <a:prstGeom prst="rect">
            <a:avLst/>
          </a:prstGeom>
          <a:noFill/>
          <a:ln>
            <a:noFill/>
          </a:ln>
        </p:spPr>
      </p:sp>
      <p:sp>
        <p:nvSpPr>
          <p:cNvPr id="420" name="Google Shape;420;p5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1" name="Google Shape;42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23" name="Google Shape;423;p5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4" name="Google Shape;424;p5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5" name="Google Shape;425;p5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26" name="Shape 426"/>
        <p:cNvGrpSpPr/>
        <p:nvPr/>
      </p:nvGrpSpPr>
      <p:grpSpPr>
        <a:xfrm>
          <a:off x="0" y="0"/>
          <a:ext cx="0" cy="0"/>
          <a:chOff x="0" y="0"/>
          <a:chExt cx="0" cy="0"/>
        </a:xfrm>
      </p:grpSpPr>
      <p:sp>
        <p:nvSpPr>
          <p:cNvPr id="427" name="Google Shape;427;p60"/>
          <p:cNvSpPr/>
          <p:nvPr>
            <p:ph idx="2" type="pic"/>
          </p:nvPr>
        </p:nvSpPr>
        <p:spPr>
          <a:xfrm>
            <a:off x="311700" y="445025"/>
            <a:ext cx="8520600" cy="4218300"/>
          </a:xfrm>
          <a:prstGeom prst="rect">
            <a:avLst/>
          </a:prstGeom>
          <a:noFill/>
          <a:ln>
            <a:noFill/>
          </a:ln>
        </p:spPr>
      </p:sp>
      <p:sp>
        <p:nvSpPr>
          <p:cNvPr id="428" name="Google Shape;42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29" name="Shape 429"/>
        <p:cNvGrpSpPr/>
        <p:nvPr/>
      </p:nvGrpSpPr>
      <p:grpSpPr>
        <a:xfrm>
          <a:off x="0" y="0"/>
          <a:ext cx="0" cy="0"/>
          <a:chOff x="0" y="0"/>
          <a:chExt cx="0" cy="0"/>
        </a:xfrm>
      </p:grpSpPr>
      <p:sp>
        <p:nvSpPr>
          <p:cNvPr id="430" name="Google Shape;43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p61"/>
          <p:cNvSpPr/>
          <p:nvPr>
            <p:ph idx="2" type="pic"/>
          </p:nvPr>
        </p:nvSpPr>
        <p:spPr>
          <a:xfrm>
            <a:off x="3389600" y="118913"/>
            <a:ext cx="1643700" cy="1535100"/>
          </a:xfrm>
          <a:prstGeom prst="rect">
            <a:avLst/>
          </a:prstGeom>
          <a:noFill/>
          <a:ln>
            <a:noFill/>
          </a:ln>
        </p:spPr>
      </p:sp>
      <p:sp>
        <p:nvSpPr>
          <p:cNvPr id="432" name="Google Shape;432;p61"/>
          <p:cNvSpPr/>
          <p:nvPr>
            <p:ph idx="3" type="pic"/>
          </p:nvPr>
        </p:nvSpPr>
        <p:spPr>
          <a:xfrm>
            <a:off x="5195935" y="118913"/>
            <a:ext cx="1643700" cy="1535100"/>
          </a:xfrm>
          <a:prstGeom prst="rect">
            <a:avLst/>
          </a:prstGeom>
          <a:noFill/>
          <a:ln>
            <a:noFill/>
          </a:ln>
        </p:spPr>
      </p:sp>
      <p:sp>
        <p:nvSpPr>
          <p:cNvPr id="433" name="Google Shape;433;p61"/>
          <p:cNvSpPr/>
          <p:nvPr>
            <p:ph idx="4" type="pic"/>
          </p:nvPr>
        </p:nvSpPr>
        <p:spPr>
          <a:xfrm>
            <a:off x="7002270" y="118913"/>
            <a:ext cx="1643700" cy="1535100"/>
          </a:xfrm>
          <a:prstGeom prst="rect">
            <a:avLst/>
          </a:prstGeom>
          <a:noFill/>
          <a:ln>
            <a:noFill/>
          </a:ln>
        </p:spPr>
      </p:sp>
      <p:sp>
        <p:nvSpPr>
          <p:cNvPr id="434" name="Google Shape;434;p61"/>
          <p:cNvSpPr/>
          <p:nvPr>
            <p:ph idx="5" type="pic"/>
          </p:nvPr>
        </p:nvSpPr>
        <p:spPr>
          <a:xfrm>
            <a:off x="3389588" y="1804212"/>
            <a:ext cx="1643700" cy="1535100"/>
          </a:xfrm>
          <a:prstGeom prst="rect">
            <a:avLst/>
          </a:prstGeom>
          <a:noFill/>
          <a:ln>
            <a:noFill/>
          </a:ln>
        </p:spPr>
      </p:sp>
      <p:sp>
        <p:nvSpPr>
          <p:cNvPr id="435" name="Google Shape;435;p61"/>
          <p:cNvSpPr/>
          <p:nvPr>
            <p:ph idx="6" type="pic"/>
          </p:nvPr>
        </p:nvSpPr>
        <p:spPr>
          <a:xfrm>
            <a:off x="5195922" y="1804212"/>
            <a:ext cx="1643700" cy="1535100"/>
          </a:xfrm>
          <a:prstGeom prst="rect">
            <a:avLst/>
          </a:prstGeom>
          <a:noFill/>
          <a:ln>
            <a:noFill/>
          </a:ln>
        </p:spPr>
      </p:sp>
      <p:sp>
        <p:nvSpPr>
          <p:cNvPr id="436" name="Google Shape;436;p61"/>
          <p:cNvSpPr/>
          <p:nvPr>
            <p:ph idx="7" type="pic"/>
          </p:nvPr>
        </p:nvSpPr>
        <p:spPr>
          <a:xfrm>
            <a:off x="7002257" y="1804212"/>
            <a:ext cx="1643700" cy="1535100"/>
          </a:xfrm>
          <a:prstGeom prst="rect">
            <a:avLst/>
          </a:prstGeom>
          <a:noFill/>
          <a:ln>
            <a:noFill/>
          </a:ln>
        </p:spPr>
      </p:sp>
      <p:sp>
        <p:nvSpPr>
          <p:cNvPr id="437" name="Google Shape;437;p6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38" name="Google Shape;438;p61"/>
          <p:cNvSpPr/>
          <p:nvPr>
            <p:ph idx="8" type="pic"/>
          </p:nvPr>
        </p:nvSpPr>
        <p:spPr>
          <a:xfrm>
            <a:off x="3389588" y="3489487"/>
            <a:ext cx="1643700" cy="1535100"/>
          </a:xfrm>
          <a:prstGeom prst="rect">
            <a:avLst/>
          </a:prstGeom>
          <a:noFill/>
          <a:ln>
            <a:noFill/>
          </a:ln>
        </p:spPr>
      </p:sp>
      <p:sp>
        <p:nvSpPr>
          <p:cNvPr id="439" name="Google Shape;439;p61"/>
          <p:cNvSpPr/>
          <p:nvPr>
            <p:ph idx="9" type="pic"/>
          </p:nvPr>
        </p:nvSpPr>
        <p:spPr>
          <a:xfrm>
            <a:off x="5195922" y="3489487"/>
            <a:ext cx="1643700" cy="1535100"/>
          </a:xfrm>
          <a:prstGeom prst="rect">
            <a:avLst/>
          </a:prstGeom>
          <a:noFill/>
          <a:ln>
            <a:noFill/>
          </a:ln>
        </p:spPr>
      </p:sp>
      <p:sp>
        <p:nvSpPr>
          <p:cNvPr id="440" name="Google Shape;440;p6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441" name="Shape 441"/>
        <p:cNvGrpSpPr/>
        <p:nvPr/>
      </p:nvGrpSpPr>
      <p:grpSpPr>
        <a:xfrm>
          <a:off x="0" y="0"/>
          <a:ext cx="0" cy="0"/>
          <a:chOff x="0" y="0"/>
          <a:chExt cx="0" cy="0"/>
        </a:xfrm>
      </p:grpSpPr>
      <p:sp>
        <p:nvSpPr>
          <p:cNvPr id="442" name="Google Shape;442;p6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43" name="Google Shape;443;p6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444" name="Google Shape;444;p6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445" name="Google Shape;445;p62"/>
          <p:cNvSpPr/>
          <p:nvPr>
            <p:ph idx="3" type="pic"/>
          </p:nvPr>
        </p:nvSpPr>
        <p:spPr>
          <a:xfrm>
            <a:off x="4437578" y="2171250"/>
            <a:ext cx="4509600" cy="2775600"/>
          </a:xfrm>
          <a:prstGeom prst="round2DiagRect">
            <a:avLst>
              <a:gd fmla="val 16667" name="adj1"/>
              <a:gd fmla="val 0" name="adj2"/>
            </a:avLst>
          </a:prstGeom>
          <a:noFill/>
          <a:ln>
            <a:noFill/>
          </a:ln>
        </p:spPr>
      </p:sp>
      <p:sp>
        <p:nvSpPr>
          <p:cNvPr id="446" name="Google Shape;446;p6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447" name="Shape 447"/>
        <p:cNvGrpSpPr/>
        <p:nvPr/>
      </p:nvGrpSpPr>
      <p:grpSpPr>
        <a:xfrm>
          <a:off x="0" y="0"/>
          <a:ext cx="0" cy="0"/>
          <a:chOff x="0" y="0"/>
          <a:chExt cx="0" cy="0"/>
        </a:xfrm>
      </p:grpSpPr>
      <p:sp>
        <p:nvSpPr>
          <p:cNvPr id="448" name="Google Shape;448;p63"/>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9" name="Google Shape;44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3"/>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1" name="Google Shape;451;p63"/>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2" name="Google Shape;452;p63"/>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3" name="Google Shape;453;p63"/>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4" name="Google Shape;454;p6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55" name="Google Shape;455;p63"/>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456" name="Shape 456"/>
        <p:cNvGrpSpPr/>
        <p:nvPr/>
      </p:nvGrpSpPr>
      <p:grpSpPr>
        <a:xfrm>
          <a:off x="0" y="0"/>
          <a:ext cx="0" cy="0"/>
          <a:chOff x="0" y="0"/>
          <a:chExt cx="0" cy="0"/>
        </a:xfrm>
      </p:grpSpPr>
      <p:sp>
        <p:nvSpPr>
          <p:cNvPr id="457" name="Google Shape;45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64"/>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459" name="Google Shape;459;p64"/>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60" name="Google Shape;460;p6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461" name="Shape 461"/>
        <p:cNvGrpSpPr/>
        <p:nvPr/>
      </p:nvGrpSpPr>
      <p:grpSpPr>
        <a:xfrm>
          <a:off x="0" y="0"/>
          <a:ext cx="0" cy="0"/>
          <a:chOff x="0" y="0"/>
          <a:chExt cx="0" cy="0"/>
        </a:xfrm>
      </p:grpSpPr>
      <p:sp>
        <p:nvSpPr>
          <p:cNvPr id="462" name="Google Shape;46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464" name="Google Shape;464;p65"/>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65" name="Google Shape;465;p6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466" name="Shape 466"/>
        <p:cNvGrpSpPr/>
        <p:nvPr/>
      </p:nvGrpSpPr>
      <p:grpSpPr>
        <a:xfrm>
          <a:off x="0" y="0"/>
          <a:ext cx="0" cy="0"/>
          <a:chOff x="0" y="0"/>
          <a:chExt cx="0" cy="0"/>
        </a:xfrm>
      </p:grpSpPr>
      <p:sp>
        <p:nvSpPr>
          <p:cNvPr id="467" name="Google Shape;467;p6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68" name="Google Shape;468;p6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469" name="Google Shape;46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6"/>
          <p:cNvSpPr/>
          <p:nvPr>
            <p:ph idx="2" type="pic"/>
          </p:nvPr>
        </p:nvSpPr>
        <p:spPr>
          <a:xfrm>
            <a:off x="3726325" y="669925"/>
            <a:ext cx="5220900" cy="4276800"/>
          </a:xfrm>
          <a:prstGeom prst="round2DiagRect">
            <a:avLst>
              <a:gd fmla="val 16667" name="adj1"/>
              <a:gd fmla="val 0" name="adj2"/>
            </a:avLst>
          </a:prstGeom>
          <a:noFill/>
          <a:ln>
            <a:noFill/>
          </a:ln>
        </p:spPr>
      </p:sp>
      <p:sp>
        <p:nvSpPr>
          <p:cNvPr id="471" name="Google Shape;471;p66"/>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72" name="Google Shape;472;p6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473" name="Shape 473"/>
        <p:cNvGrpSpPr/>
        <p:nvPr/>
      </p:nvGrpSpPr>
      <p:grpSpPr>
        <a:xfrm>
          <a:off x="0" y="0"/>
          <a:ext cx="0" cy="0"/>
          <a:chOff x="0" y="0"/>
          <a:chExt cx="0" cy="0"/>
        </a:xfrm>
      </p:grpSpPr>
      <p:sp>
        <p:nvSpPr>
          <p:cNvPr id="474" name="Google Shape;474;p6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475" name="Google Shape;475;p6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476" name="Google Shape;47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67"/>
          <p:cNvSpPr/>
          <p:nvPr>
            <p:ph idx="2" type="pic"/>
          </p:nvPr>
        </p:nvSpPr>
        <p:spPr>
          <a:xfrm>
            <a:off x="3726325" y="669925"/>
            <a:ext cx="5220900" cy="4276800"/>
          </a:xfrm>
          <a:prstGeom prst="round2DiagRect">
            <a:avLst>
              <a:gd fmla="val 16667" name="adj1"/>
              <a:gd fmla="val 0" name="adj2"/>
            </a:avLst>
          </a:prstGeom>
          <a:noFill/>
          <a:ln>
            <a:noFill/>
          </a:ln>
        </p:spPr>
      </p:sp>
      <p:sp>
        <p:nvSpPr>
          <p:cNvPr id="478" name="Google Shape;478;p67"/>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79" name="Google Shape;479;p6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480" name="Google Shape;480;p67"/>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481" name="Shape 481"/>
        <p:cNvGrpSpPr/>
        <p:nvPr/>
      </p:nvGrpSpPr>
      <p:grpSpPr>
        <a:xfrm>
          <a:off x="0" y="0"/>
          <a:ext cx="0" cy="0"/>
          <a:chOff x="0" y="0"/>
          <a:chExt cx="0" cy="0"/>
        </a:xfrm>
      </p:grpSpPr>
      <p:sp>
        <p:nvSpPr>
          <p:cNvPr id="482" name="Google Shape;482;p68"/>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3" name="Google Shape;48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6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485" name="Google Shape;485;p6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486" name="Google Shape;486;p6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487" name="Google Shape;487;p6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488" name="Shape 488"/>
        <p:cNvGrpSpPr/>
        <p:nvPr/>
      </p:nvGrpSpPr>
      <p:grpSpPr>
        <a:xfrm>
          <a:off x="0" y="0"/>
          <a:ext cx="0" cy="0"/>
          <a:chOff x="0" y="0"/>
          <a:chExt cx="0" cy="0"/>
        </a:xfrm>
      </p:grpSpPr>
      <p:sp>
        <p:nvSpPr>
          <p:cNvPr id="489" name="Google Shape;48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90" name="Google Shape;490;p69"/>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1" name="Google Shape;491;p69"/>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2" name="Google Shape;492;p69"/>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3" name="Google Shape;493;p69"/>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4" name="Google Shape;494;p69"/>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5" name="Google Shape;495;p69"/>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6" name="Google Shape;496;p69"/>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7" name="Google Shape;497;p69"/>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8" name="Google Shape;498;p69"/>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9" name="Google Shape;499;p69"/>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0" name="Google Shape;500;p69"/>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1" name="Google Shape;501;p69"/>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2" name="Google Shape;502;p69"/>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3" name="Google Shape;503;p69"/>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4" name="Google Shape;504;p69"/>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5" name="Google Shape;505;p69"/>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6" name="Google Shape;506;p69"/>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7" name="Google Shape;507;p69"/>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8" name="Google Shape;508;p69"/>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9" name="Google Shape;509;p69"/>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0" name="Google Shape;510;p69"/>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1" name="Google Shape;511;p69"/>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2" name="Google Shape;512;p69"/>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3" name="Google Shape;513;p69"/>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4" name="Google Shape;514;p69"/>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5" name="Google Shape;515;p69"/>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6" name="Google Shape;516;p69"/>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7" name="Google Shape;517;p69"/>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18" name="Google Shape;518;p69"/>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519" name="Shape 519"/>
        <p:cNvGrpSpPr/>
        <p:nvPr/>
      </p:nvGrpSpPr>
      <p:grpSpPr>
        <a:xfrm>
          <a:off x="0" y="0"/>
          <a:ext cx="0" cy="0"/>
          <a:chOff x="0" y="0"/>
          <a:chExt cx="0" cy="0"/>
        </a:xfrm>
      </p:grpSpPr>
      <p:sp>
        <p:nvSpPr>
          <p:cNvPr id="520" name="Google Shape;52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p7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22" name="Google Shape;522;p7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26" name="Shape 526"/>
        <p:cNvGrpSpPr/>
        <p:nvPr/>
      </p:nvGrpSpPr>
      <p:grpSpPr>
        <a:xfrm>
          <a:off x="0" y="0"/>
          <a:ext cx="0" cy="0"/>
          <a:chOff x="0" y="0"/>
          <a:chExt cx="0" cy="0"/>
        </a:xfrm>
      </p:grpSpPr>
      <p:sp>
        <p:nvSpPr>
          <p:cNvPr id="527" name="Google Shape;527;p72"/>
          <p:cNvSpPr/>
          <p:nvPr>
            <p:ph idx="2" type="pic"/>
          </p:nvPr>
        </p:nvSpPr>
        <p:spPr>
          <a:xfrm>
            <a:off x="8596800" y="223475"/>
            <a:ext cx="318600" cy="318600"/>
          </a:xfrm>
          <a:prstGeom prst="ellipse">
            <a:avLst/>
          </a:prstGeom>
          <a:noFill/>
          <a:ln>
            <a:noFill/>
          </a:ln>
        </p:spPr>
      </p:sp>
      <p:sp>
        <p:nvSpPr>
          <p:cNvPr id="528" name="Google Shape;528;p7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529" name="Google Shape;529;p7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7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31" name="Google Shape;531;p7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32" name="Google Shape;532;p72"/>
          <p:cNvSpPr/>
          <p:nvPr>
            <p:ph idx="5" type="pic"/>
          </p:nvPr>
        </p:nvSpPr>
        <p:spPr>
          <a:xfrm>
            <a:off x="228600" y="223475"/>
            <a:ext cx="2857200" cy="2348100"/>
          </a:xfrm>
          <a:prstGeom prst="round2SameRect">
            <a:avLst>
              <a:gd fmla="val 4621" name="adj1"/>
              <a:gd fmla="val 0" name="adj2"/>
            </a:avLst>
          </a:prstGeom>
          <a:noFill/>
          <a:ln>
            <a:noFill/>
          </a:ln>
        </p:spPr>
      </p:sp>
      <p:sp>
        <p:nvSpPr>
          <p:cNvPr id="533" name="Google Shape;533;p7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534" name="Shape 534"/>
        <p:cNvGrpSpPr/>
        <p:nvPr/>
      </p:nvGrpSpPr>
      <p:grpSpPr>
        <a:xfrm>
          <a:off x="0" y="0"/>
          <a:ext cx="0" cy="0"/>
          <a:chOff x="0" y="0"/>
          <a:chExt cx="0" cy="0"/>
        </a:xfrm>
      </p:grpSpPr>
      <p:sp>
        <p:nvSpPr>
          <p:cNvPr id="535" name="Google Shape;535;p7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7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7" name="Google Shape;537;p7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8" name="Google Shape;538;p7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9" name="Google Shape;539;p7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40" name="Google Shape;540;p7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541" name="Shape 541"/>
        <p:cNvGrpSpPr/>
        <p:nvPr/>
      </p:nvGrpSpPr>
      <p:grpSpPr>
        <a:xfrm>
          <a:off x="0" y="0"/>
          <a:ext cx="0" cy="0"/>
          <a:chOff x="0" y="0"/>
          <a:chExt cx="0" cy="0"/>
        </a:xfrm>
      </p:grpSpPr>
      <p:sp>
        <p:nvSpPr>
          <p:cNvPr id="542" name="Google Shape;542;p7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43" name="Google Shape;543;p7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4" name="Google Shape;544;p74"/>
          <p:cNvSpPr/>
          <p:nvPr>
            <p:ph idx="2" type="pic"/>
          </p:nvPr>
        </p:nvSpPr>
        <p:spPr>
          <a:xfrm>
            <a:off x="8596800" y="223475"/>
            <a:ext cx="318600" cy="318600"/>
          </a:xfrm>
          <a:prstGeom prst="ellipse">
            <a:avLst/>
          </a:prstGeom>
          <a:noFill/>
          <a:ln>
            <a:noFill/>
          </a:ln>
        </p:spPr>
      </p:sp>
      <p:sp>
        <p:nvSpPr>
          <p:cNvPr id="545" name="Google Shape;545;p7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546" name="Shape 546"/>
        <p:cNvGrpSpPr/>
        <p:nvPr/>
      </p:nvGrpSpPr>
      <p:grpSpPr>
        <a:xfrm>
          <a:off x="0" y="0"/>
          <a:ext cx="0" cy="0"/>
          <a:chOff x="0" y="0"/>
          <a:chExt cx="0" cy="0"/>
        </a:xfrm>
      </p:grpSpPr>
      <p:sp>
        <p:nvSpPr>
          <p:cNvPr id="547" name="Google Shape;547;p75"/>
          <p:cNvSpPr/>
          <p:nvPr>
            <p:ph idx="2" type="pic"/>
          </p:nvPr>
        </p:nvSpPr>
        <p:spPr>
          <a:xfrm>
            <a:off x="8596800" y="223475"/>
            <a:ext cx="318600" cy="318600"/>
          </a:xfrm>
          <a:prstGeom prst="ellipse">
            <a:avLst/>
          </a:prstGeom>
          <a:noFill/>
          <a:ln>
            <a:noFill/>
          </a:ln>
        </p:spPr>
      </p:sp>
      <p:sp>
        <p:nvSpPr>
          <p:cNvPr id="548" name="Google Shape;548;p7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49" name="Google Shape;549;p7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0" name="Google Shape;550;p7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551" name="Shape 551"/>
        <p:cNvGrpSpPr/>
        <p:nvPr/>
      </p:nvGrpSpPr>
      <p:grpSpPr>
        <a:xfrm>
          <a:off x="0" y="0"/>
          <a:ext cx="0" cy="0"/>
          <a:chOff x="0" y="0"/>
          <a:chExt cx="0" cy="0"/>
        </a:xfrm>
      </p:grpSpPr>
      <p:sp>
        <p:nvSpPr>
          <p:cNvPr id="552" name="Google Shape;552;p76"/>
          <p:cNvSpPr/>
          <p:nvPr>
            <p:ph idx="2" type="pic"/>
          </p:nvPr>
        </p:nvSpPr>
        <p:spPr>
          <a:xfrm>
            <a:off x="8596800" y="223475"/>
            <a:ext cx="318600" cy="318600"/>
          </a:xfrm>
          <a:prstGeom prst="ellipse">
            <a:avLst/>
          </a:prstGeom>
          <a:noFill/>
          <a:ln>
            <a:noFill/>
          </a:ln>
        </p:spPr>
      </p:sp>
      <p:sp>
        <p:nvSpPr>
          <p:cNvPr id="553" name="Google Shape;553;p7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54" name="Google Shape;554;p7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5" name="Google Shape;555;p7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556" name="Shape 556"/>
        <p:cNvGrpSpPr/>
        <p:nvPr/>
      </p:nvGrpSpPr>
      <p:grpSpPr>
        <a:xfrm>
          <a:off x="0" y="0"/>
          <a:ext cx="0" cy="0"/>
          <a:chOff x="0" y="0"/>
          <a:chExt cx="0" cy="0"/>
        </a:xfrm>
      </p:grpSpPr>
      <p:sp>
        <p:nvSpPr>
          <p:cNvPr id="557" name="Google Shape;557;p77"/>
          <p:cNvSpPr/>
          <p:nvPr>
            <p:ph idx="2" type="pic"/>
          </p:nvPr>
        </p:nvSpPr>
        <p:spPr>
          <a:xfrm>
            <a:off x="8596800" y="223475"/>
            <a:ext cx="318600" cy="318600"/>
          </a:xfrm>
          <a:prstGeom prst="ellipse">
            <a:avLst/>
          </a:prstGeom>
          <a:noFill/>
          <a:ln>
            <a:noFill/>
          </a:ln>
        </p:spPr>
      </p:sp>
      <p:sp>
        <p:nvSpPr>
          <p:cNvPr id="558" name="Google Shape;558;p7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59" name="Google Shape;559;p7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7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561" name="Shape 561"/>
        <p:cNvGrpSpPr/>
        <p:nvPr/>
      </p:nvGrpSpPr>
      <p:grpSpPr>
        <a:xfrm>
          <a:off x="0" y="0"/>
          <a:ext cx="0" cy="0"/>
          <a:chOff x="0" y="0"/>
          <a:chExt cx="0" cy="0"/>
        </a:xfrm>
      </p:grpSpPr>
      <p:sp>
        <p:nvSpPr>
          <p:cNvPr id="562" name="Google Shape;562;p78"/>
          <p:cNvSpPr/>
          <p:nvPr>
            <p:ph idx="2" type="pic"/>
          </p:nvPr>
        </p:nvSpPr>
        <p:spPr>
          <a:xfrm>
            <a:off x="8596800" y="223475"/>
            <a:ext cx="318600" cy="318600"/>
          </a:xfrm>
          <a:prstGeom prst="ellipse">
            <a:avLst/>
          </a:prstGeom>
          <a:noFill/>
          <a:ln>
            <a:noFill/>
          </a:ln>
        </p:spPr>
      </p:sp>
      <p:sp>
        <p:nvSpPr>
          <p:cNvPr id="563" name="Google Shape;563;p7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64" name="Google Shape;564;p7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65" name="Google Shape;565;p7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566" name="Google Shape;566;p7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567" name="Shape 567"/>
        <p:cNvGrpSpPr/>
        <p:nvPr/>
      </p:nvGrpSpPr>
      <p:grpSpPr>
        <a:xfrm>
          <a:off x="0" y="0"/>
          <a:ext cx="0" cy="0"/>
          <a:chOff x="0" y="0"/>
          <a:chExt cx="0" cy="0"/>
        </a:xfrm>
      </p:grpSpPr>
      <p:sp>
        <p:nvSpPr>
          <p:cNvPr id="568" name="Google Shape;568;p7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69" name="Shape 569"/>
        <p:cNvGrpSpPr/>
        <p:nvPr/>
      </p:nvGrpSpPr>
      <p:grpSpPr>
        <a:xfrm>
          <a:off x="0" y="0"/>
          <a:ext cx="0" cy="0"/>
          <a:chOff x="0" y="0"/>
          <a:chExt cx="0" cy="0"/>
        </a:xfrm>
      </p:grpSpPr>
      <p:sp>
        <p:nvSpPr>
          <p:cNvPr id="570" name="Google Shape;570;p8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71" name="Google Shape;571;p8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72" name="Google Shape;572;p8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3" name="Google Shape;573;p80"/>
          <p:cNvSpPr/>
          <p:nvPr>
            <p:ph idx="3" type="pic"/>
          </p:nvPr>
        </p:nvSpPr>
        <p:spPr>
          <a:xfrm>
            <a:off x="8596800" y="223475"/>
            <a:ext cx="318600" cy="318600"/>
          </a:xfrm>
          <a:prstGeom prst="ellipse">
            <a:avLst/>
          </a:prstGeom>
          <a:noFill/>
          <a:ln>
            <a:noFill/>
          </a:ln>
        </p:spPr>
      </p:sp>
      <p:sp>
        <p:nvSpPr>
          <p:cNvPr id="574" name="Google Shape;574;p8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5" name="Google Shape;575;p80"/>
          <p:cNvSpPr/>
          <p:nvPr>
            <p:ph idx="5" type="pic"/>
          </p:nvPr>
        </p:nvSpPr>
        <p:spPr>
          <a:xfrm rot="10800000">
            <a:off x="228600" y="2561290"/>
            <a:ext cx="2262600" cy="2348400"/>
          </a:xfrm>
          <a:prstGeom prst="round1Rect">
            <a:avLst>
              <a:gd fmla="val 4873" name="adj"/>
            </a:avLst>
          </a:prstGeom>
          <a:noFill/>
          <a:ln>
            <a:noFill/>
          </a:ln>
        </p:spPr>
      </p:sp>
      <p:sp>
        <p:nvSpPr>
          <p:cNvPr id="576" name="Google Shape;576;p80"/>
          <p:cNvSpPr/>
          <p:nvPr>
            <p:ph idx="6" type="pic"/>
          </p:nvPr>
        </p:nvSpPr>
        <p:spPr>
          <a:xfrm>
            <a:off x="2486554" y="223525"/>
            <a:ext cx="2262600" cy="2348400"/>
          </a:xfrm>
          <a:prstGeom prst="round1Rect">
            <a:avLst>
              <a:gd fmla="val 4873" name="adj"/>
            </a:avLst>
          </a:prstGeom>
          <a:noFill/>
          <a:ln>
            <a:noFill/>
          </a:ln>
        </p:spPr>
      </p:sp>
      <p:sp>
        <p:nvSpPr>
          <p:cNvPr id="577" name="Google Shape;577;p80"/>
          <p:cNvSpPr/>
          <p:nvPr>
            <p:ph idx="7" type="pic"/>
          </p:nvPr>
        </p:nvSpPr>
        <p:spPr>
          <a:xfrm flipH="1" rot="10800000">
            <a:off x="2486554" y="2561290"/>
            <a:ext cx="2262600" cy="2348400"/>
          </a:xfrm>
          <a:prstGeom prst="round1Rect">
            <a:avLst>
              <a:gd fmla="val 4873" name="adj"/>
            </a:avLst>
          </a:prstGeom>
          <a:noFill/>
          <a:ln>
            <a:noFill/>
          </a:ln>
        </p:spPr>
      </p:sp>
      <p:sp>
        <p:nvSpPr>
          <p:cNvPr id="578" name="Google Shape;578;p8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579" name="Shape 579"/>
        <p:cNvGrpSpPr/>
        <p:nvPr/>
      </p:nvGrpSpPr>
      <p:grpSpPr>
        <a:xfrm>
          <a:off x="0" y="0"/>
          <a:ext cx="0" cy="0"/>
          <a:chOff x="0" y="0"/>
          <a:chExt cx="0" cy="0"/>
        </a:xfrm>
      </p:grpSpPr>
      <p:sp>
        <p:nvSpPr>
          <p:cNvPr id="580" name="Google Shape;580;p81"/>
          <p:cNvSpPr/>
          <p:nvPr>
            <p:ph idx="2" type="pic"/>
          </p:nvPr>
        </p:nvSpPr>
        <p:spPr>
          <a:xfrm>
            <a:off x="114275" y="114300"/>
            <a:ext cx="2919900" cy="2424300"/>
          </a:xfrm>
          <a:prstGeom prst="roundRect">
            <a:avLst>
              <a:gd fmla="val 2134" name="adj"/>
            </a:avLst>
          </a:prstGeom>
          <a:noFill/>
          <a:ln>
            <a:noFill/>
          </a:ln>
        </p:spPr>
      </p:sp>
      <p:sp>
        <p:nvSpPr>
          <p:cNvPr id="581" name="Google Shape;581;p81"/>
          <p:cNvSpPr/>
          <p:nvPr>
            <p:ph idx="3" type="pic"/>
          </p:nvPr>
        </p:nvSpPr>
        <p:spPr>
          <a:xfrm>
            <a:off x="3117080" y="114300"/>
            <a:ext cx="2919900" cy="2424300"/>
          </a:xfrm>
          <a:prstGeom prst="roundRect">
            <a:avLst>
              <a:gd fmla="val 2134" name="adj"/>
            </a:avLst>
          </a:prstGeom>
          <a:noFill/>
          <a:ln>
            <a:noFill/>
          </a:ln>
        </p:spPr>
      </p:sp>
      <p:sp>
        <p:nvSpPr>
          <p:cNvPr id="582" name="Google Shape;582;p81"/>
          <p:cNvSpPr/>
          <p:nvPr>
            <p:ph idx="4" type="pic"/>
          </p:nvPr>
        </p:nvSpPr>
        <p:spPr>
          <a:xfrm>
            <a:off x="114275" y="2604796"/>
            <a:ext cx="2919900" cy="2424300"/>
          </a:xfrm>
          <a:prstGeom prst="roundRect">
            <a:avLst>
              <a:gd fmla="val 2134" name="adj"/>
            </a:avLst>
          </a:prstGeom>
          <a:noFill/>
          <a:ln>
            <a:noFill/>
          </a:ln>
        </p:spPr>
      </p:sp>
      <p:sp>
        <p:nvSpPr>
          <p:cNvPr id="583" name="Google Shape;583;p81"/>
          <p:cNvSpPr/>
          <p:nvPr>
            <p:ph idx="5" type="pic"/>
          </p:nvPr>
        </p:nvSpPr>
        <p:spPr>
          <a:xfrm>
            <a:off x="3117080" y="2604796"/>
            <a:ext cx="2919900" cy="2424300"/>
          </a:xfrm>
          <a:prstGeom prst="roundRect">
            <a:avLst>
              <a:gd fmla="val 2134" name="adj"/>
            </a:avLst>
          </a:prstGeom>
          <a:noFill/>
          <a:ln>
            <a:noFill/>
          </a:ln>
        </p:spPr>
      </p:sp>
      <p:sp>
        <p:nvSpPr>
          <p:cNvPr id="584" name="Google Shape;584;p81"/>
          <p:cNvSpPr/>
          <p:nvPr>
            <p:ph idx="6" type="pic"/>
          </p:nvPr>
        </p:nvSpPr>
        <p:spPr>
          <a:xfrm>
            <a:off x="6109898" y="114300"/>
            <a:ext cx="2919900" cy="2424300"/>
          </a:xfrm>
          <a:prstGeom prst="roundRect">
            <a:avLst>
              <a:gd fmla="val 2134" name="adj"/>
            </a:avLst>
          </a:prstGeom>
          <a:noFill/>
          <a:ln>
            <a:noFill/>
          </a:ln>
        </p:spPr>
      </p:sp>
      <p:sp>
        <p:nvSpPr>
          <p:cNvPr id="585" name="Google Shape;585;p8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586" name="Shape 586"/>
        <p:cNvGrpSpPr/>
        <p:nvPr/>
      </p:nvGrpSpPr>
      <p:grpSpPr>
        <a:xfrm>
          <a:off x="0" y="0"/>
          <a:ext cx="0" cy="0"/>
          <a:chOff x="0" y="0"/>
          <a:chExt cx="0" cy="0"/>
        </a:xfrm>
      </p:grpSpPr>
      <p:sp>
        <p:nvSpPr>
          <p:cNvPr id="587" name="Google Shape;587;p8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88" name="Google Shape;588;p8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8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590" name="Google Shape;590;p82"/>
          <p:cNvSpPr/>
          <p:nvPr>
            <p:ph idx="3" type="pic"/>
          </p:nvPr>
        </p:nvSpPr>
        <p:spPr>
          <a:xfrm>
            <a:off x="8596800" y="223475"/>
            <a:ext cx="318600" cy="318600"/>
          </a:xfrm>
          <a:prstGeom prst="ellipse">
            <a:avLst/>
          </a:prstGeom>
          <a:noFill/>
          <a:ln>
            <a:noFill/>
          </a:ln>
        </p:spPr>
      </p:sp>
      <p:sp>
        <p:nvSpPr>
          <p:cNvPr id="591" name="Google Shape;591;p8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592" name="Shape 592"/>
        <p:cNvGrpSpPr/>
        <p:nvPr/>
      </p:nvGrpSpPr>
      <p:grpSpPr>
        <a:xfrm>
          <a:off x="0" y="0"/>
          <a:ext cx="0" cy="0"/>
          <a:chOff x="0" y="0"/>
          <a:chExt cx="0" cy="0"/>
        </a:xfrm>
      </p:grpSpPr>
      <p:sp>
        <p:nvSpPr>
          <p:cNvPr id="593" name="Google Shape;593;p8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94" name="Google Shape;594;p8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5" name="Google Shape;595;p8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596" name="Google Shape;596;p83"/>
          <p:cNvSpPr/>
          <p:nvPr>
            <p:ph idx="3" type="pic"/>
          </p:nvPr>
        </p:nvSpPr>
        <p:spPr>
          <a:xfrm>
            <a:off x="8596800" y="223475"/>
            <a:ext cx="318600" cy="318600"/>
          </a:xfrm>
          <a:prstGeom prst="ellipse">
            <a:avLst/>
          </a:prstGeom>
          <a:noFill/>
          <a:ln>
            <a:noFill/>
          </a:ln>
        </p:spPr>
      </p:sp>
      <p:sp>
        <p:nvSpPr>
          <p:cNvPr id="597" name="Google Shape;597;p8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598" name="Shape 598"/>
        <p:cNvGrpSpPr/>
        <p:nvPr/>
      </p:nvGrpSpPr>
      <p:grpSpPr>
        <a:xfrm>
          <a:off x="0" y="0"/>
          <a:ext cx="0" cy="0"/>
          <a:chOff x="0" y="0"/>
          <a:chExt cx="0" cy="0"/>
        </a:xfrm>
      </p:grpSpPr>
      <p:sp>
        <p:nvSpPr>
          <p:cNvPr id="599" name="Google Shape;599;p84"/>
          <p:cNvSpPr/>
          <p:nvPr>
            <p:ph idx="2" type="pic"/>
          </p:nvPr>
        </p:nvSpPr>
        <p:spPr>
          <a:xfrm>
            <a:off x="8596800" y="223475"/>
            <a:ext cx="318600" cy="318600"/>
          </a:xfrm>
          <a:prstGeom prst="ellipse">
            <a:avLst/>
          </a:prstGeom>
          <a:noFill/>
          <a:ln>
            <a:noFill/>
          </a:ln>
        </p:spPr>
      </p:sp>
      <p:sp>
        <p:nvSpPr>
          <p:cNvPr id="600" name="Google Shape;600;p8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01" name="Google Shape;601;p8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2" name="Google Shape;602;p8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03" name="Google Shape;603;p8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604" name="Shape 604"/>
        <p:cNvGrpSpPr/>
        <p:nvPr/>
      </p:nvGrpSpPr>
      <p:grpSpPr>
        <a:xfrm>
          <a:off x="0" y="0"/>
          <a:ext cx="0" cy="0"/>
          <a:chOff x="0" y="0"/>
          <a:chExt cx="0" cy="0"/>
        </a:xfrm>
      </p:grpSpPr>
      <p:sp>
        <p:nvSpPr>
          <p:cNvPr id="605" name="Google Shape;605;p8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6" name="Google Shape;606;p8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07" name="Google Shape;607;p8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08" name="Google Shape;608;p8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9" name="Google Shape;609;p8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610" name="Google Shape;610;p8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1" name="Google Shape;611;p8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2" name="Google Shape;612;p8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13" name="Google Shape;613;p8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4" name="Google Shape;614;p8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15" name="Google Shape;615;p8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6" name="Google Shape;616;p85"/>
          <p:cNvSpPr/>
          <p:nvPr>
            <p:ph idx="15" type="pic"/>
          </p:nvPr>
        </p:nvSpPr>
        <p:spPr>
          <a:xfrm>
            <a:off x="8596800" y="223475"/>
            <a:ext cx="318600" cy="318600"/>
          </a:xfrm>
          <a:prstGeom prst="ellipse">
            <a:avLst/>
          </a:prstGeom>
          <a:noFill/>
          <a:ln>
            <a:noFill/>
          </a:ln>
        </p:spPr>
      </p:sp>
      <p:sp>
        <p:nvSpPr>
          <p:cNvPr id="617" name="Google Shape;617;p8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618" name="Shape 618"/>
        <p:cNvGrpSpPr/>
        <p:nvPr/>
      </p:nvGrpSpPr>
      <p:grpSpPr>
        <a:xfrm>
          <a:off x="0" y="0"/>
          <a:ext cx="0" cy="0"/>
          <a:chOff x="0" y="0"/>
          <a:chExt cx="0" cy="0"/>
        </a:xfrm>
      </p:grpSpPr>
      <p:sp>
        <p:nvSpPr>
          <p:cNvPr id="619" name="Google Shape;619;p8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20" name="Google Shape;620;p86"/>
          <p:cNvSpPr/>
          <p:nvPr>
            <p:ph idx="2" type="pic"/>
          </p:nvPr>
        </p:nvSpPr>
        <p:spPr>
          <a:xfrm>
            <a:off x="8596800" y="223475"/>
            <a:ext cx="318600" cy="318600"/>
          </a:xfrm>
          <a:prstGeom prst="ellipse">
            <a:avLst/>
          </a:prstGeom>
          <a:noFill/>
          <a:ln>
            <a:noFill/>
          </a:ln>
        </p:spPr>
      </p:sp>
      <p:sp>
        <p:nvSpPr>
          <p:cNvPr id="621" name="Google Shape;621;p8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8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623" name="Shape 623"/>
        <p:cNvGrpSpPr/>
        <p:nvPr/>
      </p:nvGrpSpPr>
      <p:grpSpPr>
        <a:xfrm>
          <a:off x="0" y="0"/>
          <a:ext cx="0" cy="0"/>
          <a:chOff x="0" y="0"/>
          <a:chExt cx="0" cy="0"/>
        </a:xfrm>
      </p:grpSpPr>
      <p:sp>
        <p:nvSpPr>
          <p:cNvPr id="624" name="Google Shape;624;p8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5" name="Google Shape;625;p8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26" name="Google Shape;626;p87"/>
          <p:cNvSpPr/>
          <p:nvPr>
            <p:ph idx="2" type="pic"/>
          </p:nvPr>
        </p:nvSpPr>
        <p:spPr>
          <a:xfrm>
            <a:off x="8596800" y="223475"/>
            <a:ext cx="318600" cy="318600"/>
          </a:xfrm>
          <a:prstGeom prst="ellipse">
            <a:avLst/>
          </a:prstGeom>
          <a:noFill/>
          <a:ln>
            <a:noFill/>
          </a:ln>
        </p:spPr>
      </p:sp>
      <p:sp>
        <p:nvSpPr>
          <p:cNvPr id="627" name="Google Shape;627;p8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628" name="Shape 628"/>
        <p:cNvGrpSpPr/>
        <p:nvPr/>
      </p:nvGrpSpPr>
      <p:grpSpPr>
        <a:xfrm>
          <a:off x="0" y="0"/>
          <a:ext cx="0" cy="0"/>
          <a:chOff x="0" y="0"/>
          <a:chExt cx="0" cy="0"/>
        </a:xfrm>
      </p:grpSpPr>
      <p:sp>
        <p:nvSpPr>
          <p:cNvPr id="629" name="Google Shape;629;p8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631" name="Google Shape;631;p8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2" name="Google Shape;632;p8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3" name="Google Shape;633;p8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8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635" name="Shape 635"/>
        <p:cNvGrpSpPr/>
        <p:nvPr/>
      </p:nvGrpSpPr>
      <p:grpSpPr>
        <a:xfrm>
          <a:off x="0" y="0"/>
          <a:ext cx="0" cy="0"/>
          <a:chOff x="0" y="0"/>
          <a:chExt cx="0" cy="0"/>
        </a:xfrm>
      </p:grpSpPr>
      <p:sp>
        <p:nvSpPr>
          <p:cNvPr id="636" name="Google Shape;636;p8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638" name="Google Shape;638;p8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639" name="Google Shape;639;p8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8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641" name="Shape 641"/>
        <p:cNvGrpSpPr/>
        <p:nvPr/>
      </p:nvGrpSpPr>
      <p:grpSpPr>
        <a:xfrm>
          <a:off x="0" y="0"/>
          <a:ext cx="0" cy="0"/>
          <a:chOff x="0" y="0"/>
          <a:chExt cx="0" cy="0"/>
        </a:xfrm>
      </p:grpSpPr>
      <p:sp>
        <p:nvSpPr>
          <p:cNvPr id="642" name="Google Shape;642;p9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p9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644" name="Google Shape;644;p9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645" name="Shape 645"/>
        <p:cNvGrpSpPr/>
        <p:nvPr/>
      </p:nvGrpSpPr>
      <p:grpSpPr>
        <a:xfrm>
          <a:off x="0" y="0"/>
          <a:ext cx="0" cy="0"/>
          <a:chOff x="0" y="0"/>
          <a:chExt cx="0" cy="0"/>
        </a:xfrm>
      </p:grpSpPr>
      <p:sp>
        <p:nvSpPr>
          <p:cNvPr id="646" name="Google Shape;646;p9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648" name="Google Shape;648;p9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49" name="Google Shape;649;p9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50" name="Google Shape;650;p9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1" name="Google Shape;651;p9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2" name="Google Shape;652;p9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3" name="Google Shape;653;p9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54" name="Google Shape;654;p9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655" name="Shape 655"/>
        <p:cNvGrpSpPr/>
        <p:nvPr/>
      </p:nvGrpSpPr>
      <p:grpSpPr>
        <a:xfrm>
          <a:off x="0" y="0"/>
          <a:ext cx="0" cy="0"/>
          <a:chOff x="0" y="0"/>
          <a:chExt cx="0" cy="0"/>
        </a:xfrm>
      </p:grpSpPr>
      <p:sp>
        <p:nvSpPr>
          <p:cNvPr id="656" name="Google Shape;656;p9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8" name="Google Shape;658;p9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9" name="Google Shape;659;p9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0" name="Google Shape;660;p9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1" name="Google Shape;661;p9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2" name="Google Shape;662;p9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3" name="Google Shape;663;p9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4" name="Google Shape;664;p9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5" name="Google Shape;665;p9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6" name="Google Shape;666;p9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7" name="Google Shape;667;p9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8" name="Google Shape;668;p9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9" name="Google Shape;669;p9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70" name="Google Shape;670;p9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671" name="Shape 671"/>
        <p:cNvGrpSpPr/>
        <p:nvPr/>
      </p:nvGrpSpPr>
      <p:grpSpPr>
        <a:xfrm>
          <a:off x="0" y="0"/>
          <a:ext cx="0" cy="0"/>
          <a:chOff x="0" y="0"/>
          <a:chExt cx="0" cy="0"/>
        </a:xfrm>
      </p:grpSpPr>
      <p:sp>
        <p:nvSpPr>
          <p:cNvPr id="672" name="Google Shape;672;p9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73" name="Google Shape;673;p9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674" name="Google Shape;674;p9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5" name="Google Shape;675;p9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676" name="Shape 676"/>
        <p:cNvGrpSpPr/>
        <p:nvPr/>
      </p:nvGrpSpPr>
      <p:grpSpPr>
        <a:xfrm>
          <a:off x="0" y="0"/>
          <a:ext cx="0" cy="0"/>
          <a:chOff x="0" y="0"/>
          <a:chExt cx="0" cy="0"/>
        </a:xfrm>
      </p:grpSpPr>
      <p:sp>
        <p:nvSpPr>
          <p:cNvPr id="677" name="Google Shape;677;p9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679" name="Google Shape;679;p9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80" name="Google Shape;680;p9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81" name="Google Shape;681;p9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82" name="Google Shape;682;p9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9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684" name="Shape 684"/>
        <p:cNvGrpSpPr/>
        <p:nvPr/>
      </p:nvGrpSpPr>
      <p:grpSpPr>
        <a:xfrm>
          <a:off x="0" y="0"/>
          <a:ext cx="0" cy="0"/>
          <a:chOff x="0" y="0"/>
          <a:chExt cx="0" cy="0"/>
        </a:xfrm>
      </p:grpSpPr>
      <p:sp>
        <p:nvSpPr>
          <p:cNvPr id="685" name="Google Shape;685;p9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6" name="Google Shape;686;p9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7" name="Google Shape;687;p9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8" name="Google Shape;688;p9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89" name="Google Shape;689;p9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90" name="Google Shape;690;p9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1" name="Google Shape;691;p9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92" name="Google Shape;692;p95"/>
          <p:cNvSpPr/>
          <p:nvPr>
            <p:ph idx="7" type="pic"/>
          </p:nvPr>
        </p:nvSpPr>
        <p:spPr>
          <a:xfrm>
            <a:off x="3205625" y="423875"/>
            <a:ext cx="422400" cy="422400"/>
          </a:xfrm>
          <a:prstGeom prst="ellipse">
            <a:avLst/>
          </a:prstGeom>
          <a:noFill/>
          <a:ln>
            <a:noFill/>
          </a:ln>
        </p:spPr>
      </p:sp>
      <p:sp>
        <p:nvSpPr>
          <p:cNvPr id="693" name="Google Shape;693;p95"/>
          <p:cNvSpPr/>
          <p:nvPr>
            <p:ph idx="8" type="pic"/>
          </p:nvPr>
        </p:nvSpPr>
        <p:spPr>
          <a:xfrm>
            <a:off x="6063675" y="423875"/>
            <a:ext cx="422400" cy="422400"/>
          </a:xfrm>
          <a:prstGeom prst="ellipse">
            <a:avLst/>
          </a:prstGeom>
          <a:noFill/>
          <a:ln>
            <a:noFill/>
          </a:ln>
        </p:spPr>
      </p:sp>
      <p:sp>
        <p:nvSpPr>
          <p:cNvPr id="694" name="Google Shape;694;p95"/>
          <p:cNvSpPr/>
          <p:nvPr>
            <p:ph idx="9" type="pic"/>
          </p:nvPr>
        </p:nvSpPr>
        <p:spPr>
          <a:xfrm>
            <a:off x="3205625" y="1653438"/>
            <a:ext cx="422400" cy="422400"/>
          </a:xfrm>
          <a:prstGeom prst="ellipse">
            <a:avLst/>
          </a:prstGeom>
          <a:noFill/>
          <a:ln>
            <a:noFill/>
          </a:ln>
        </p:spPr>
      </p:sp>
      <p:sp>
        <p:nvSpPr>
          <p:cNvPr id="695" name="Google Shape;695;p95"/>
          <p:cNvSpPr/>
          <p:nvPr>
            <p:ph idx="13" type="pic"/>
          </p:nvPr>
        </p:nvSpPr>
        <p:spPr>
          <a:xfrm>
            <a:off x="6063675" y="1653438"/>
            <a:ext cx="422400" cy="422400"/>
          </a:xfrm>
          <a:prstGeom prst="ellipse">
            <a:avLst/>
          </a:prstGeom>
          <a:noFill/>
          <a:ln>
            <a:noFill/>
          </a:ln>
        </p:spPr>
      </p:sp>
      <p:sp>
        <p:nvSpPr>
          <p:cNvPr id="696" name="Google Shape;696;p95"/>
          <p:cNvSpPr/>
          <p:nvPr>
            <p:ph idx="14" type="pic"/>
          </p:nvPr>
        </p:nvSpPr>
        <p:spPr>
          <a:xfrm>
            <a:off x="3205625" y="2881163"/>
            <a:ext cx="422400" cy="422400"/>
          </a:xfrm>
          <a:prstGeom prst="ellipse">
            <a:avLst/>
          </a:prstGeom>
          <a:noFill/>
          <a:ln>
            <a:noFill/>
          </a:ln>
        </p:spPr>
      </p:sp>
      <p:sp>
        <p:nvSpPr>
          <p:cNvPr id="697" name="Google Shape;697;p95"/>
          <p:cNvSpPr/>
          <p:nvPr>
            <p:ph idx="15" type="pic"/>
          </p:nvPr>
        </p:nvSpPr>
        <p:spPr>
          <a:xfrm>
            <a:off x="6063675" y="2881163"/>
            <a:ext cx="422400" cy="422400"/>
          </a:xfrm>
          <a:prstGeom prst="ellipse">
            <a:avLst/>
          </a:prstGeom>
          <a:noFill/>
          <a:ln>
            <a:noFill/>
          </a:ln>
        </p:spPr>
      </p:sp>
      <p:sp>
        <p:nvSpPr>
          <p:cNvPr id="698" name="Google Shape;698;p9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9" name="Google Shape;699;p9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0" name="Google Shape;700;p9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1" name="Google Shape;701;p9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2" name="Google Shape;702;p9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3" name="Google Shape;703;p9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704" name="Google Shape;704;p9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705" name="Google Shape;705;p9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706" name="Shape 706"/>
        <p:cNvGrpSpPr/>
        <p:nvPr/>
      </p:nvGrpSpPr>
      <p:grpSpPr>
        <a:xfrm>
          <a:off x="0" y="0"/>
          <a:ext cx="0" cy="0"/>
          <a:chOff x="0" y="0"/>
          <a:chExt cx="0" cy="0"/>
        </a:xfrm>
      </p:grpSpPr>
      <p:sp>
        <p:nvSpPr>
          <p:cNvPr id="707" name="Google Shape;707;p9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709" name="Google Shape;709;p9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0" name="Google Shape;710;p9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711" name="Google Shape;711;p9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p9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713" name="Shape 713"/>
        <p:cNvGrpSpPr/>
        <p:nvPr/>
      </p:nvGrpSpPr>
      <p:grpSpPr>
        <a:xfrm>
          <a:off x="0" y="0"/>
          <a:ext cx="0" cy="0"/>
          <a:chOff x="0" y="0"/>
          <a:chExt cx="0" cy="0"/>
        </a:xfrm>
      </p:grpSpPr>
      <p:sp>
        <p:nvSpPr>
          <p:cNvPr id="714" name="Google Shape;714;p9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716" name="Google Shape;716;p9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17" name="Google Shape;717;p9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719" name="Shape 719"/>
        <p:cNvGrpSpPr/>
        <p:nvPr/>
      </p:nvGrpSpPr>
      <p:grpSpPr>
        <a:xfrm>
          <a:off x="0" y="0"/>
          <a:ext cx="0" cy="0"/>
          <a:chOff x="0" y="0"/>
          <a:chExt cx="0" cy="0"/>
        </a:xfrm>
      </p:grpSpPr>
      <p:sp>
        <p:nvSpPr>
          <p:cNvPr id="720" name="Google Shape;720;p9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8"/>
          <p:cNvSpPr/>
          <p:nvPr>
            <p:ph idx="2" type="pic"/>
          </p:nvPr>
        </p:nvSpPr>
        <p:spPr>
          <a:xfrm>
            <a:off x="8596800" y="223475"/>
            <a:ext cx="318600" cy="318600"/>
          </a:xfrm>
          <a:prstGeom prst="ellipse">
            <a:avLst/>
          </a:prstGeom>
          <a:noFill/>
          <a:ln>
            <a:noFill/>
          </a:ln>
        </p:spPr>
      </p:sp>
      <p:sp>
        <p:nvSpPr>
          <p:cNvPr id="723" name="Google Shape;723;p9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724" name="Shape 724"/>
        <p:cNvGrpSpPr/>
        <p:nvPr/>
      </p:nvGrpSpPr>
      <p:grpSpPr>
        <a:xfrm>
          <a:off x="0" y="0"/>
          <a:ext cx="0" cy="0"/>
          <a:chOff x="0" y="0"/>
          <a:chExt cx="0" cy="0"/>
        </a:xfrm>
      </p:grpSpPr>
      <p:sp>
        <p:nvSpPr>
          <p:cNvPr id="725" name="Google Shape;725;p9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28" name="Google Shape;728;p99"/>
          <p:cNvSpPr/>
          <p:nvPr>
            <p:ph idx="3" type="pic"/>
          </p:nvPr>
        </p:nvSpPr>
        <p:spPr>
          <a:xfrm>
            <a:off x="8596800" y="223475"/>
            <a:ext cx="318600" cy="318600"/>
          </a:xfrm>
          <a:prstGeom prst="ellipse">
            <a:avLst/>
          </a:prstGeom>
          <a:noFill/>
          <a:ln>
            <a:noFill/>
          </a:ln>
        </p:spPr>
      </p:sp>
      <p:sp>
        <p:nvSpPr>
          <p:cNvPr id="729" name="Google Shape;729;p9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30" name="Google Shape;730;p9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731" name="Shape 731"/>
        <p:cNvGrpSpPr/>
        <p:nvPr/>
      </p:nvGrpSpPr>
      <p:grpSpPr>
        <a:xfrm>
          <a:off x="0" y="0"/>
          <a:ext cx="0" cy="0"/>
          <a:chOff x="0" y="0"/>
          <a:chExt cx="0" cy="0"/>
        </a:xfrm>
      </p:grpSpPr>
      <p:sp>
        <p:nvSpPr>
          <p:cNvPr id="732" name="Google Shape;732;p10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0"/>
          <p:cNvSpPr/>
          <p:nvPr>
            <p:ph idx="2" type="pic"/>
          </p:nvPr>
        </p:nvSpPr>
        <p:spPr>
          <a:xfrm>
            <a:off x="8596800" y="223475"/>
            <a:ext cx="318600" cy="318600"/>
          </a:xfrm>
          <a:prstGeom prst="ellipse">
            <a:avLst/>
          </a:prstGeom>
          <a:noFill/>
          <a:ln>
            <a:noFill/>
          </a:ln>
        </p:spPr>
      </p:sp>
      <p:sp>
        <p:nvSpPr>
          <p:cNvPr id="735" name="Google Shape;735;p10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736" name="Shape 736"/>
        <p:cNvGrpSpPr/>
        <p:nvPr/>
      </p:nvGrpSpPr>
      <p:grpSpPr>
        <a:xfrm>
          <a:off x="0" y="0"/>
          <a:ext cx="0" cy="0"/>
          <a:chOff x="0" y="0"/>
          <a:chExt cx="0" cy="0"/>
        </a:xfrm>
      </p:grpSpPr>
      <p:sp>
        <p:nvSpPr>
          <p:cNvPr id="737" name="Google Shape;737;p10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38" name="Google Shape;738;p10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101"/>
          <p:cNvSpPr/>
          <p:nvPr>
            <p:ph idx="3" type="pic"/>
          </p:nvPr>
        </p:nvSpPr>
        <p:spPr>
          <a:xfrm>
            <a:off x="8596800" y="223475"/>
            <a:ext cx="318600" cy="318600"/>
          </a:xfrm>
          <a:prstGeom prst="ellipse">
            <a:avLst/>
          </a:prstGeom>
          <a:noFill/>
          <a:ln>
            <a:noFill/>
          </a:ln>
        </p:spPr>
      </p:sp>
      <p:sp>
        <p:nvSpPr>
          <p:cNvPr id="740" name="Google Shape;740;p10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741" name="Shape 741"/>
        <p:cNvGrpSpPr/>
        <p:nvPr/>
      </p:nvGrpSpPr>
      <p:grpSpPr>
        <a:xfrm>
          <a:off x="0" y="0"/>
          <a:ext cx="0" cy="0"/>
          <a:chOff x="0" y="0"/>
          <a:chExt cx="0" cy="0"/>
        </a:xfrm>
      </p:grpSpPr>
      <p:sp>
        <p:nvSpPr>
          <p:cNvPr id="742" name="Google Shape;742;p10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3" name="Google Shape;743;p10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4" name="Google Shape;744;p10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745" name="Google Shape;745;p10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746" name="Google Shape;746;p10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theme" Target="../theme/theme3.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8.xml"/><Relationship Id="rId42" Type="http://schemas.openxmlformats.org/officeDocument/2006/relationships/slideLayout" Target="../slideLayouts/slideLayout110.xml"/><Relationship Id="rId41" Type="http://schemas.openxmlformats.org/officeDocument/2006/relationships/slideLayout" Target="../slideLayouts/slideLayout109.xml"/><Relationship Id="rId44" Type="http://schemas.openxmlformats.org/officeDocument/2006/relationships/slideLayout" Target="../slideLayouts/slideLayout112.xml"/><Relationship Id="rId43" Type="http://schemas.openxmlformats.org/officeDocument/2006/relationships/slideLayout" Target="../slideLayouts/slideLayout111.xml"/><Relationship Id="rId46" Type="http://schemas.openxmlformats.org/officeDocument/2006/relationships/slideLayout" Target="../slideLayouts/slideLayout114.xml"/><Relationship Id="rId45" Type="http://schemas.openxmlformats.org/officeDocument/2006/relationships/slideLayout" Target="../slideLayouts/slideLayout113.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48" Type="http://schemas.openxmlformats.org/officeDocument/2006/relationships/slideLayout" Target="../slideLayouts/slideLayout116.xml"/><Relationship Id="rId47" Type="http://schemas.openxmlformats.org/officeDocument/2006/relationships/slideLayout" Target="../slideLayouts/slideLayout115.xml"/><Relationship Id="rId49" Type="http://schemas.openxmlformats.org/officeDocument/2006/relationships/slideLayout" Target="../slideLayouts/slideLayout11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33" Type="http://schemas.openxmlformats.org/officeDocument/2006/relationships/slideLayout" Target="../slideLayouts/slideLayout101.xml"/><Relationship Id="rId32" Type="http://schemas.openxmlformats.org/officeDocument/2006/relationships/slideLayout" Target="../slideLayouts/slideLayout100.xml"/><Relationship Id="rId35" Type="http://schemas.openxmlformats.org/officeDocument/2006/relationships/slideLayout" Target="../slideLayouts/slideLayout103.xml"/><Relationship Id="rId34" Type="http://schemas.openxmlformats.org/officeDocument/2006/relationships/slideLayout" Target="../slideLayouts/slideLayout102.xml"/><Relationship Id="rId37" Type="http://schemas.openxmlformats.org/officeDocument/2006/relationships/slideLayout" Target="../slideLayouts/slideLayout105.xml"/><Relationship Id="rId36" Type="http://schemas.openxmlformats.org/officeDocument/2006/relationships/slideLayout" Target="../slideLayouts/slideLayout104.xml"/><Relationship Id="rId39" Type="http://schemas.openxmlformats.org/officeDocument/2006/relationships/slideLayout" Target="../slideLayouts/slideLayout107.xml"/><Relationship Id="rId38" Type="http://schemas.openxmlformats.org/officeDocument/2006/relationships/slideLayout" Target="../slideLayouts/slideLayout106.xml"/><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29" Type="http://schemas.openxmlformats.org/officeDocument/2006/relationships/slideLayout" Target="../slideLayouts/slideLayout97.xml"/><Relationship Id="rId51" Type="http://schemas.openxmlformats.org/officeDocument/2006/relationships/slideLayout" Target="../slideLayouts/slideLayout119.xml"/><Relationship Id="rId50" Type="http://schemas.openxmlformats.org/officeDocument/2006/relationships/slideLayout" Target="../slideLayouts/slideLayout118.xml"/><Relationship Id="rId53" Type="http://schemas.openxmlformats.org/officeDocument/2006/relationships/slideLayout" Target="../slideLayouts/slideLayout121.xml"/><Relationship Id="rId52" Type="http://schemas.openxmlformats.org/officeDocument/2006/relationships/slideLayout" Target="../slideLayouts/slideLayout12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54" Type="http://schemas.openxmlformats.org/officeDocument/2006/relationships/theme" Target="../theme/theme4.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317" name="Google Shape;317;p40"/>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318" name="Google Shape;3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23" name="Shape 523"/>
        <p:cNvGrpSpPr/>
        <p:nvPr/>
      </p:nvGrpSpPr>
      <p:grpSpPr>
        <a:xfrm>
          <a:off x="0" y="0"/>
          <a:ext cx="0" cy="0"/>
          <a:chOff x="0" y="0"/>
          <a:chExt cx="0" cy="0"/>
        </a:xfrm>
      </p:grpSpPr>
      <p:sp>
        <p:nvSpPr>
          <p:cNvPr id="524" name="Google Shape;524;p7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25" name="Google Shape;525;p7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hyperlink" Target="http://drive.google.com/file/d/1wh6v8LB4WTR3CeppSsCcz7RJyqbZbp2u/view" TargetMode="External"/><Relationship Id="rId4" Type="http://schemas.openxmlformats.org/officeDocument/2006/relationships/image" Target="../media/image6.jp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 Id="rId3" Type="http://schemas.openxmlformats.org/officeDocument/2006/relationships/hyperlink" Target="https://archive.epa.gov/wastes/conserve/tools/payt/web/html/public.html" TargetMode="External"/><Relationship Id="rId4" Type="http://schemas.openxmlformats.org/officeDocument/2006/relationships/hyperlink" Target="https://www.kaggle.com/datasets/mostafaabla/garbage-classification/dat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5.xml"/><Relationship Id="rId3" Type="http://schemas.openxmlformats.org/officeDocument/2006/relationships/hyperlink" Target="https://github.com/MaryPulley/Capstone-Project-3"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878" name="Shape 878"/>
        <p:cNvGrpSpPr/>
        <p:nvPr/>
      </p:nvGrpSpPr>
      <p:grpSpPr>
        <a:xfrm>
          <a:off x="0" y="0"/>
          <a:ext cx="0" cy="0"/>
          <a:chOff x="0" y="0"/>
          <a:chExt cx="0" cy="0"/>
        </a:xfrm>
      </p:grpSpPr>
      <p:sp>
        <p:nvSpPr>
          <p:cNvPr id="879" name="Google Shape;879;p125"/>
          <p:cNvSpPr txBox="1"/>
          <p:nvPr>
            <p:ph idx="2" type="subTitle"/>
          </p:nvPr>
        </p:nvSpPr>
        <p:spPr>
          <a:xfrm>
            <a:off x="196950" y="2171250"/>
            <a:ext cx="4838400" cy="189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Team 6</a:t>
            </a:r>
            <a:r>
              <a:rPr lang="en"/>
              <a:t> - The Green Guardians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Asa Adomatis | Vikram Borra | </a:t>
            </a:r>
            <a:r>
              <a:rPr lang="en"/>
              <a:t>Katie Craig Mary Pulley | Sophak 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a:t>
            </a:r>
            <a:r>
              <a:rPr lang="en"/>
              <a:t> -</a:t>
            </a:r>
            <a:r>
              <a:rPr lang="en"/>
              <a:t> Rimi Sharma</a:t>
            </a:r>
            <a:endParaRPr/>
          </a:p>
        </p:txBody>
      </p:sp>
      <p:pic>
        <p:nvPicPr>
          <p:cNvPr id="880" name="Google Shape;880;p125" title="image.png"/>
          <p:cNvPicPr preferRelativeResize="0"/>
          <p:nvPr>
            <p:ph idx="3" type="pic"/>
          </p:nvPr>
        </p:nvPicPr>
        <p:blipFill rotWithShape="1">
          <a:blip r:embed="rId3">
            <a:alphaModFix/>
          </a:blip>
          <a:srcRect b="3070" l="0" r="0" t="14820"/>
          <a:stretch/>
        </p:blipFill>
        <p:spPr>
          <a:xfrm>
            <a:off x="5216275" y="1950450"/>
            <a:ext cx="3742500" cy="3072900"/>
          </a:xfrm>
          <a:prstGeom prst="round2DiagRect">
            <a:avLst>
              <a:gd fmla="val 16667" name="adj1"/>
              <a:gd fmla="val 0" name="adj2"/>
            </a:avLst>
          </a:prstGeom>
        </p:spPr>
      </p:pic>
      <p:sp>
        <p:nvSpPr>
          <p:cNvPr id="881" name="Google Shape;881;p125"/>
          <p:cNvSpPr txBox="1"/>
          <p:nvPr>
            <p:ph type="ctrTitle"/>
          </p:nvPr>
        </p:nvSpPr>
        <p:spPr>
          <a:xfrm>
            <a:off x="196950" y="147625"/>
            <a:ext cx="8749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lbert Sans"/>
                <a:ea typeface="Albert Sans"/>
                <a:cs typeface="Albert Sans"/>
                <a:sym typeface="Albert Sans"/>
              </a:rPr>
              <a:t>Garbage:</a:t>
            </a:r>
            <a:endParaRPr>
              <a:solidFill>
                <a:schemeClr val="accent3"/>
              </a:solidFill>
              <a:latin typeface="Albert Sans"/>
              <a:ea typeface="Albert Sans"/>
              <a:cs typeface="Albert Sans"/>
              <a:sym typeface="Albert Sans"/>
            </a:endParaRPr>
          </a:p>
          <a:p>
            <a:pPr indent="0" lvl="0" marL="0" rtl="0" algn="l">
              <a:spcBef>
                <a:spcPts val="0"/>
              </a:spcBef>
              <a:spcAft>
                <a:spcPts val="0"/>
              </a:spcAft>
              <a:buNone/>
            </a:pPr>
            <a:r>
              <a:rPr lang="en" sz="5350">
                <a:solidFill>
                  <a:schemeClr val="accent3"/>
                </a:solidFill>
                <a:latin typeface="Albert Sans"/>
                <a:ea typeface="Albert Sans"/>
                <a:cs typeface="Albert Sans"/>
                <a:sym typeface="Albert Sans"/>
              </a:rPr>
              <a:t>A Universal Problem</a:t>
            </a:r>
            <a:endParaRPr sz="5350">
              <a:solidFill>
                <a:schemeClr val="accent3"/>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68" name="Shape 968"/>
        <p:cNvGrpSpPr/>
        <p:nvPr/>
      </p:nvGrpSpPr>
      <p:grpSpPr>
        <a:xfrm>
          <a:off x="0" y="0"/>
          <a:ext cx="0" cy="0"/>
          <a:chOff x="0" y="0"/>
          <a:chExt cx="0" cy="0"/>
        </a:xfrm>
      </p:grpSpPr>
      <p:pic>
        <p:nvPicPr>
          <p:cNvPr id="969" name="Google Shape;969;p134" title="Welcome to the Waste Classifier App - Google Chrome 2025-04-08 19-21-03.mp4">
            <a:hlinkClick r:id="rId3"/>
          </p:cNvPr>
          <p:cNvPicPr preferRelativeResize="0"/>
          <p:nvPr/>
        </p:nvPicPr>
        <p:blipFill>
          <a:blip r:embed="rId4">
            <a:alphaModFix/>
          </a:blip>
          <a:stretch>
            <a:fillRect/>
          </a:stretch>
        </p:blipFill>
        <p:spPr>
          <a:xfrm>
            <a:off x="376013" y="196451"/>
            <a:ext cx="8258386" cy="4387275"/>
          </a:xfrm>
          <a:prstGeom prst="rect">
            <a:avLst/>
          </a:prstGeom>
          <a:noFill/>
          <a:ln>
            <a:noFill/>
          </a:ln>
        </p:spPr>
      </p:pic>
      <p:pic>
        <p:nvPicPr>
          <p:cNvPr id="970" name="Google Shape;970;p134"/>
          <p:cNvPicPr preferRelativeResize="0"/>
          <p:nvPr/>
        </p:nvPicPr>
        <p:blipFill rotWithShape="1">
          <a:blip r:embed="rId5">
            <a:alphaModFix/>
          </a:blip>
          <a:srcRect b="10358" l="22588" r="19027" t="10690"/>
          <a:stretch/>
        </p:blipFill>
        <p:spPr>
          <a:xfrm>
            <a:off x="8112875" y="3884950"/>
            <a:ext cx="833749" cy="112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74" name="Shape 974"/>
        <p:cNvGrpSpPr/>
        <p:nvPr/>
      </p:nvGrpSpPr>
      <p:grpSpPr>
        <a:xfrm>
          <a:off x="0" y="0"/>
          <a:ext cx="0" cy="0"/>
          <a:chOff x="0" y="0"/>
          <a:chExt cx="0" cy="0"/>
        </a:xfrm>
      </p:grpSpPr>
      <p:sp>
        <p:nvSpPr>
          <p:cNvPr id="975" name="Google Shape;975;p135"/>
          <p:cNvSpPr/>
          <p:nvPr/>
        </p:nvSpPr>
        <p:spPr>
          <a:xfrm>
            <a:off x="3661750" y="3719475"/>
            <a:ext cx="5188800" cy="973800"/>
          </a:xfrm>
          <a:prstGeom prst="roundRect">
            <a:avLst>
              <a:gd fmla="val 16667" name="adj"/>
            </a:avLst>
          </a:prstGeom>
          <a:solidFill>
            <a:srgbClr val="E9EDEF">
              <a:alpha val="8679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6" name="Google Shape;976;p135"/>
          <p:cNvSpPr/>
          <p:nvPr/>
        </p:nvSpPr>
        <p:spPr>
          <a:xfrm>
            <a:off x="3661750" y="1693150"/>
            <a:ext cx="5188800" cy="973800"/>
          </a:xfrm>
          <a:prstGeom prst="roundRect">
            <a:avLst>
              <a:gd fmla="val 16667" name="adj"/>
            </a:avLst>
          </a:prstGeom>
          <a:solidFill>
            <a:srgbClr val="E9EDEF">
              <a:alpha val="8679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977" name="Google Shape;977;p135"/>
          <p:cNvPicPr preferRelativeResize="0"/>
          <p:nvPr/>
        </p:nvPicPr>
        <p:blipFill>
          <a:blip r:embed="rId3">
            <a:alphaModFix/>
          </a:blip>
          <a:stretch>
            <a:fillRect/>
          </a:stretch>
        </p:blipFill>
        <p:spPr>
          <a:xfrm>
            <a:off x="82450" y="1560400"/>
            <a:ext cx="3273575" cy="3273575"/>
          </a:xfrm>
          <a:prstGeom prst="rect">
            <a:avLst/>
          </a:prstGeom>
          <a:noFill/>
          <a:ln>
            <a:noFill/>
          </a:ln>
        </p:spPr>
      </p:pic>
      <p:sp>
        <p:nvSpPr>
          <p:cNvPr id="978" name="Google Shape;978;p135"/>
          <p:cNvSpPr txBox="1"/>
          <p:nvPr>
            <p:ph idx="4294967295" type="title"/>
          </p:nvPr>
        </p:nvSpPr>
        <p:spPr>
          <a:xfrm>
            <a:off x="27550" y="0"/>
            <a:ext cx="3812100" cy="123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Results &amp; Conclusions</a:t>
            </a:r>
            <a:r>
              <a:rPr lang="en" sz="3100">
                <a:solidFill>
                  <a:srgbClr val="0B5394"/>
                </a:solidFill>
                <a:latin typeface="Albert Sans"/>
                <a:ea typeface="Albert Sans"/>
                <a:cs typeface="Albert Sans"/>
                <a:sym typeface="Albert Sans"/>
              </a:rPr>
              <a:t>…</a:t>
            </a:r>
            <a:endParaRPr sz="3100">
              <a:solidFill>
                <a:srgbClr val="0B5394"/>
              </a:solidFill>
              <a:latin typeface="Albert Sans"/>
              <a:ea typeface="Albert Sans"/>
              <a:cs typeface="Albert Sans"/>
              <a:sym typeface="Albert Sans"/>
            </a:endParaRPr>
          </a:p>
        </p:txBody>
      </p:sp>
      <p:sp>
        <p:nvSpPr>
          <p:cNvPr id="979" name="Google Shape;979;p135"/>
          <p:cNvSpPr/>
          <p:nvPr/>
        </p:nvSpPr>
        <p:spPr>
          <a:xfrm>
            <a:off x="2687625" y="912350"/>
            <a:ext cx="1968300" cy="8454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80" name="Google Shape;980;p135"/>
          <p:cNvSpPr txBox="1"/>
          <p:nvPr>
            <p:ph idx="4294967295" type="title"/>
          </p:nvPr>
        </p:nvSpPr>
        <p:spPr>
          <a:xfrm>
            <a:off x="3661750" y="1560400"/>
            <a:ext cx="4934700" cy="1239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000">
                <a:solidFill>
                  <a:srgbClr val="0B5394"/>
                </a:solidFill>
                <a:latin typeface="Albert Sans"/>
                <a:ea typeface="Albert Sans"/>
                <a:cs typeface="Albert Sans"/>
                <a:sym typeface="Albert Sans"/>
              </a:rPr>
              <a:t>Our image classification model was more</a:t>
            </a:r>
            <a:endParaRPr sz="2000">
              <a:solidFill>
                <a:srgbClr val="0B5394"/>
              </a:solidFill>
              <a:latin typeface="Albert Sans"/>
              <a:ea typeface="Albert Sans"/>
              <a:cs typeface="Albert Sans"/>
              <a:sym typeface="Albert Sans"/>
            </a:endParaRPr>
          </a:p>
          <a:p>
            <a:pPr indent="0" lvl="0" marL="0" rtl="0" algn="l">
              <a:spcBef>
                <a:spcPts val="0"/>
              </a:spcBef>
              <a:spcAft>
                <a:spcPts val="0"/>
              </a:spcAft>
              <a:buNone/>
            </a:pPr>
            <a:r>
              <a:rPr lang="en" sz="2000">
                <a:solidFill>
                  <a:srgbClr val="0B5394"/>
                </a:solidFill>
                <a:latin typeface="Albert Sans"/>
                <a:ea typeface="Albert Sans"/>
                <a:cs typeface="Albert Sans"/>
                <a:sym typeface="Albert Sans"/>
              </a:rPr>
              <a:t>accurate than we expected and could handle untrained data.</a:t>
            </a:r>
            <a:endParaRPr sz="2000">
              <a:solidFill>
                <a:srgbClr val="0B5394"/>
              </a:solidFill>
              <a:latin typeface="Albert Sans"/>
              <a:ea typeface="Albert Sans"/>
              <a:cs typeface="Albert Sans"/>
              <a:sym typeface="Albert Sans"/>
            </a:endParaRPr>
          </a:p>
        </p:txBody>
      </p:sp>
      <p:sp>
        <p:nvSpPr>
          <p:cNvPr id="981" name="Google Shape;981;p135"/>
          <p:cNvSpPr txBox="1"/>
          <p:nvPr>
            <p:ph idx="4294967295" type="title"/>
          </p:nvPr>
        </p:nvSpPr>
        <p:spPr>
          <a:xfrm>
            <a:off x="2741775" y="747875"/>
            <a:ext cx="1860000" cy="123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300">
                <a:solidFill>
                  <a:srgbClr val="0B5394"/>
                </a:solidFill>
                <a:latin typeface="Albert Sans"/>
                <a:ea typeface="Albert Sans"/>
                <a:cs typeface="Albert Sans"/>
                <a:sym typeface="Albert Sans"/>
              </a:rPr>
              <a:t>90%</a:t>
            </a:r>
            <a:endParaRPr sz="2300">
              <a:solidFill>
                <a:srgbClr val="0B5394"/>
              </a:solidFill>
              <a:latin typeface="Albert Sans"/>
              <a:ea typeface="Albert Sans"/>
              <a:cs typeface="Albert Sans"/>
              <a:sym typeface="Albert Sans"/>
            </a:endParaRPr>
          </a:p>
        </p:txBody>
      </p:sp>
      <p:sp>
        <p:nvSpPr>
          <p:cNvPr id="982" name="Google Shape;982;p135"/>
          <p:cNvSpPr/>
          <p:nvPr/>
        </p:nvSpPr>
        <p:spPr>
          <a:xfrm>
            <a:off x="2687625" y="2813525"/>
            <a:ext cx="1914300" cy="11022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83" name="Google Shape;983;p135"/>
          <p:cNvSpPr txBox="1"/>
          <p:nvPr>
            <p:ph idx="4294967295" type="title"/>
          </p:nvPr>
        </p:nvSpPr>
        <p:spPr>
          <a:xfrm>
            <a:off x="3839650" y="3586725"/>
            <a:ext cx="4934700" cy="12393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800">
                <a:latin typeface="DM Sans"/>
                <a:ea typeface="DM Sans"/>
                <a:cs typeface="DM Sans"/>
                <a:sym typeface="DM Sans"/>
              </a:rPr>
              <a:t>An app to tell the difference between recycling and trash </a:t>
            </a:r>
            <a:r>
              <a:rPr lang="en" sz="1800" u="sng">
                <a:latin typeface="DM Sans"/>
                <a:ea typeface="DM Sans"/>
                <a:cs typeface="DM Sans"/>
                <a:sym typeface="DM Sans"/>
              </a:rPr>
              <a:t>can </a:t>
            </a:r>
            <a:r>
              <a:rPr lang="en" sz="1800">
                <a:latin typeface="DM Sans"/>
                <a:ea typeface="DM Sans"/>
                <a:cs typeface="DM Sans"/>
                <a:sym typeface="DM Sans"/>
              </a:rPr>
              <a:t>make a difference.</a:t>
            </a:r>
            <a:endParaRPr sz="1800">
              <a:solidFill>
                <a:srgbClr val="0B5394"/>
              </a:solidFill>
              <a:latin typeface="Albert Sans"/>
              <a:ea typeface="Albert Sans"/>
              <a:cs typeface="Albert Sans"/>
              <a:sym typeface="Albert Sans"/>
            </a:endParaRPr>
          </a:p>
        </p:txBody>
      </p:sp>
      <p:sp>
        <p:nvSpPr>
          <p:cNvPr id="984" name="Google Shape;984;p135"/>
          <p:cNvSpPr txBox="1"/>
          <p:nvPr>
            <p:ph idx="4294967295" type="title"/>
          </p:nvPr>
        </p:nvSpPr>
        <p:spPr>
          <a:xfrm>
            <a:off x="2618325" y="2744975"/>
            <a:ext cx="2052900" cy="123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800">
                <a:solidFill>
                  <a:srgbClr val="0B5394"/>
                </a:solidFill>
                <a:latin typeface="Albert Sans"/>
                <a:ea typeface="Albert Sans"/>
                <a:cs typeface="Albert Sans"/>
                <a:sym typeface="Albert Sans"/>
              </a:rPr>
              <a:t>1,500 lbs of waste per person </a:t>
            </a:r>
            <a:endParaRPr sz="1800">
              <a:solidFill>
                <a:srgbClr val="0B5394"/>
              </a:solidFill>
              <a:latin typeface="Albert Sans"/>
              <a:ea typeface="Albert Sans"/>
              <a:cs typeface="Albert Sans"/>
              <a:sym typeface="Albert Sans"/>
            </a:endParaRPr>
          </a:p>
          <a:p>
            <a:pPr indent="0" lvl="0" marL="0" rtl="0" algn="ctr">
              <a:spcBef>
                <a:spcPts val="0"/>
              </a:spcBef>
              <a:spcAft>
                <a:spcPts val="0"/>
              </a:spcAft>
              <a:buNone/>
            </a:pPr>
            <a:r>
              <a:rPr lang="en" sz="1155">
                <a:solidFill>
                  <a:srgbClr val="0B5394"/>
                </a:solidFill>
                <a:latin typeface="Albert Sans"/>
                <a:ea typeface="Albert Sans"/>
                <a:cs typeface="Albert Sans"/>
                <a:sym typeface="Albert Sans"/>
              </a:rPr>
              <a:t>goes into a </a:t>
            </a:r>
            <a:r>
              <a:rPr lang="en" sz="1155">
                <a:solidFill>
                  <a:srgbClr val="0B5394"/>
                </a:solidFill>
                <a:latin typeface="Albert Sans"/>
                <a:ea typeface="Albert Sans"/>
                <a:cs typeface="Albert Sans"/>
                <a:sym typeface="Albert Sans"/>
              </a:rPr>
              <a:t>landfill annually</a:t>
            </a:r>
            <a:endParaRPr sz="1155">
              <a:solidFill>
                <a:srgbClr val="0B5394"/>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88" name="Shape 988"/>
        <p:cNvGrpSpPr/>
        <p:nvPr/>
      </p:nvGrpSpPr>
      <p:grpSpPr>
        <a:xfrm>
          <a:off x="0" y="0"/>
          <a:ext cx="0" cy="0"/>
          <a:chOff x="0" y="0"/>
          <a:chExt cx="0" cy="0"/>
        </a:xfrm>
      </p:grpSpPr>
      <p:sp>
        <p:nvSpPr>
          <p:cNvPr id="989" name="Google Shape;989;p136"/>
          <p:cNvSpPr/>
          <p:nvPr/>
        </p:nvSpPr>
        <p:spPr>
          <a:xfrm>
            <a:off x="4137025" y="3063400"/>
            <a:ext cx="3031200" cy="941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0" name="Google Shape;990;p136"/>
          <p:cNvSpPr/>
          <p:nvPr/>
        </p:nvSpPr>
        <p:spPr>
          <a:xfrm>
            <a:off x="235950" y="3063400"/>
            <a:ext cx="3031200" cy="941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1" name="Google Shape;991;p136"/>
          <p:cNvSpPr/>
          <p:nvPr/>
        </p:nvSpPr>
        <p:spPr>
          <a:xfrm>
            <a:off x="235950" y="1831225"/>
            <a:ext cx="3031200" cy="941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2" name="Google Shape;992;p136"/>
          <p:cNvSpPr/>
          <p:nvPr/>
        </p:nvSpPr>
        <p:spPr>
          <a:xfrm>
            <a:off x="4137025" y="1831225"/>
            <a:ext cx="3031200" cy="941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3" name="Google Shape;993;p136"/>
          <p:cNvSpPr txBox="1"/>
          <p:nvPr>
            <p:ph idx="1" type="subTitle"/>
          </p:nvPr>
        </p:nvSpPr>
        <p:spPr>
          <a:xfrm>
            <a:off x="453350" y="1159500"/>
            <a:ext cx="7193400" cy="1092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sz="2250"/>
          </a:p>
          <a:p>
            <a:pPr indent="0" lvl="0" marL="0" rtl="0" algn="ctr">
              <a:spcBef>
                <a:spcPts val="1200"/>
              </a:spcBef>
              <a:spcAft>
                <a:spcPts val="1200"/>
              </a:spcAft>
              <a:buNone/>
            </a:pPr>
            <a:r>
              <a:rPr lang="en"/>
              <a:t> </a:t>
            </a:r>
            <a:endParaRPr/>
          </a:p>
        </p:txBody>
      </p:sp>
      <p:pic>
        <p:nvPicPr>
          <p:cNvPr id="994" name="Google Shape;994;p136"/>
          <p:cNvPicPr preferRelativeResize="0"/>
          <p:nvPr/>
        </p:nvPicPr>
        <p:blipFill rotWithShape="1">
          <a:blip r:embed="rId3">
            <a:alphaModFix/>
          </a:blip>
          <a:srcRect b="10358" l="22588" r="19027" t="10690"/>
          <a:stretch/>
        </p:blipFill>
        <p:spPr>
          <a:xfrm>
            <a:off x="7882050" y="451000"/>
            <a:ext cx="833749" cy="1127350"/>
          </a:xfrm>
          <a:prstGeom prst="rect">
            <a:avLst/>
          </a:prstGeom>
          <a:noFill/>
          <a:ln>
            <a:noFill/>
          </a:ln>
        </p:spPr>
      </p:pic>
      <p:sp>
        <p:nvSpPr>
          <p:cNvPr id="995" name="Google Shape;995;p136"/>
          <p:cNvSpPr txBox="1"/>
          <p:nvPr>
            <p:ph idx="4294967295" type="title"/>
          </p:nvPr>
        </p:nvSpPr>
        <p:spPr>
          <a:xfrm>
            <a:off x="151350" y="89250"/>
            <a:ext cx="3812100" cy="123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Next Steps  </a:t>
            </a:r>
            <a:endParaRPr sz="3100">
              <a:solidFill>
                <a:srgbClr val="0B5394"/>
              </a:solidFill>
              <a:latin typeface="Albert Sans"/>
              <a:ea typeface="Albert Sans"/>
              <a:cs typeface="Albert Sans"/>
              <a:sym typeface="Albert Sans"/>
            </a:endParaRPr>
          </a:p>
        </p:txBody>
      </p:sp>
      <p:sp>
        <p:nvSpPr>
          <p:cNvPr id="996" name="Google Shape;996;p136"/>
          <p:cNvSpPr txBox="1"/>
          <p:nvPr>
            <p:ph idx="4294967295" type="title"/>
          </p:nvPr>
        </p:nvSpPr>
        <p:spPr>
          <a:xfrm>
            <a:off x="295350" y="1891325"/>
            <a:ext cx="3254400" cy="7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solidFill>
                  <a:srgbClr val="0B5394"/>
                </a:solidFill>
                <a:latin typeface="Albert Sans"/>
                <a:ea typeface="Albert Sans"/>
                <a:cs typeface="Albert Sans"/>
                <a:sym typeface="Albert Sans"/>
              </a:rPr>
              <a:t>Usability Testing</a:t>
            </a:r>
            <a:endParaRPr sz="2100">
              <a:solidFill>
                <a:srgbClr val="0B5394"/>
              </a:solidFill>
              <a:latin typeface="Albert Sans"/>
              <a:ea typeface="Albert Sans"/>
              <a:cs typeface="Albert Sans"/>
              <a:sym typeface="Albert Sans"/>
            </a:endParaRPr>
          </a:p>
          <a:p>
            <a:pPr indent="0" lvl="0" marL="0" rtl="0" algn="l">
              <a:spcBef>
                <a:spcPts val="0"/>
              </a:spcBef>
              <a:spcAft>
                <a:spcPts val="0"/>
              </a:spcAft>
              <a:buNone/>
            </a:pPr>
            <a:r>
              <a:rPr lang="en" sz="2100">
                <a:solidFill>
                  <a:srgbClr val="0B5394"/>
                </a:solidFill>
                <a:latin typeface="Albert Sans"/>
                <a:ea typeface="Albert Sans"/>
                <a:cs typeface="Albert Sans"/>
                <a:sym typeface="Albert Sans"/>
              </a:rPr>
              <a:t>with real customers, </a:t>
            </a:r>
            <a:r>
              <a:rPr lang="en" sz="1544">
                <a:solidFill>
                  <a:srgbClr val="0B5394"/>
                </a:solidFill>
                <a:latin typeface="Albert Sans"/>
                <a:ea typeface="Albert Sans"/>
                <a:cs typeface="Albert Sans"/>
                <a:sym typeface="Albert Sans"/>
              </a:rPr>
              <a:t>including</a:t>
            </a:r>
            <a:r>
              <a:rPr lang="en" sz="1544">
                <a:solidFill>
                  <a:srgbClr val="0B5394"/>
                </a:solidFill>
                <a:latin typeface="Albert Sans"/>
                <a:ea typeface="Albert Sans"/>
                <a:cs typeface="Albert Sans"/>
                <a:sym typeface="Albert Sans"/>
              </a:rPr>
              <a:t> with educators</a:t>
            </a:r>
            <a:endParaRPr sz="1544">
              <a:solidFill>
                <a:srgbClr val="0B5394"/>
              </a:solidFill>
              <a:latin typeface="Albert Sans"/>
              <a:ea typeface="Albert Sans"/>
              <a:cs typeface="Albert Sans"/>
              <a:sym typeface="Albert Sans"/>
            </a:endParaRPr>
          </a:p>
        </p:txBody>
      </p:sp>
      <p:sp>
        <p:nvSpPr>
          <p:cNvPr id="997" name="Google Shape;997;p136"/>
          <p:cNvSpPr txBox="1"/>
          <p:nvPr>
            <p:ph idx="4294967295" type="title"/>
          </p:nvPr>
        </p:nvSpPr>
        <p:spPr>
          <a:xfrm>
            <a:off x="295350" y="3224800"/>
            <a:ext cx="2895600" cy="77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50">
                <a:solidFill>
                  <a:srgbClr val="0B5394"/>
                </a:solidFill>
                <a:latin typeface="Albert Sans"/>
                <a:ea typeface="Albert Sans"/>
                <a:cs typeface="Albert Sans"/>
                <a:sym typeface="Albert Sans"/>
              </a:rPr>
              <a:t>Experimenting with additional models</a:t>
            </a:r>
            <a:endParaRPr sz="1850">
              <a:solidFill>
                <a:srgbClr val="0B5394"/>
              </a:solidFill>
              <a:latin typeface="Albert Sans"/>
              <a:ea typeface="Albert Sans"/>
              <a:cs typeface="Albert Sans"/>
              <a:sym typeface="Albert Sans"/>
            </a:endParaRPr>
          </a:p>
        </p:txBody>
      </p:sp>
      <p:sp>
        <p:nvSpPr>
          <p:cNvPr id="998" name="Google Shape;998;p136"/>
          <p:cNvSpPr txBox="1"/>
          <p:nvPr>
            <p:ph idx="4294967295" type="title"/>
          </p:nvPr>
        </p:nvSpPr>
        <p:spPr>
          <a:xfrm>
            <a:off x="4158975" y="1992625"/>
            <a:ext cx="3031200" cy="7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solidFill>
                  <a:srgbClr val="0B5394"/>
                </a:solidFill>
                <a:latin typeface="Albert Sans"/>
                <a:ea typeface="Albert Sans"/>
                <a:cs typeface="Albert Sans"/>
                <a:sym typeface="Albert Sans"/>
              </a:rPr>
              <a:t>Use package like Optuna </a:t>
            </a:r>
            <a:r>
              <a:rPr lang="en" sz="1500">
                <a:solidFill>
                  <a:srgbClr val="0B5394"/>
                </a:solidFill>
                <a:latin typeface="Albert Sans"/>
                <a:ea typeface="Albert Sans"/>
                <a:cs typeface="Albert Sans"/>
                <a:sym typeface="Albert Sans"/>
              </a:rPr>
              <a:t>for tuning hyperparameters</a:t>
            </a:r>
            <a:endParaRPr sz="1500">
              <a:solidFill>
                <a:srgbClr val="0B5394"/>
              </a:solidFill>
              <a:latin typeface="Albert Sans"/>
              <a:ea typeface="Albert Sans"/>
              <a:cs typeface="Albert Sans"/>
              <a:sym typeface="Albert Sans"/>
            </a:endParaRPr>
          </a:p>
        </p:txBody>
      </p:sp>
      <p:sp>
        <p:nvSpPr>
          <p:cNvPr id="999" name="Google Shape;999;p136"/>
          <p:cNvSpPr txBox="1"/>
          <p:nvPr>
            <p:ph idx="4294967295" type="title"/>
          </p:nvPr>
        </p:nvSpPr>
        <p:spPr>
          <a:xfrm>
            <a:off x="4213225" y="3224800"/>
            <a:ext cx="2895600" cy="77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solidFill>
                  <a:srgbClr val="0B5394"/>
                </a:solidFill>
                <a:latin typeface="Albert Sans"/>
                <a:ea typeface="Albert Sans"/>
                <a:cs typeface="Albert Sans"/>
                <a:sym typeface="Albert Sans"/>
              </a:rPr>
              <a:t>Integrating with existing recycling programs</a:t>
            </a:r>
            <a:endParaRPr sz="2100">
              <a:solidFill>
                <a:srgbClr val="0B5394"/>
              </a:solidFill>
              <a:latin typeface="Albert Sans"/>
              <a:ea typeface="Albert Sans"/>
              <a:cs typeface="Albert Sans"/>
              <a:sym typeface="Albert Sans"/>
            </a:endParaRPr>
          </a:p>
        </p:txBody>
      </p:sp>
      <p:sp>
        <p:nvSpPr>
          <p:cNvPr id="1000" name="Google Shape;1000;p136"/>
          <p:cNvSpPr txBox="1"/>
          <p:nvPr>
            <p:ph idx="4294967295" type="title"/>
          </p:nvPr>
        </p:nvSpPr>
        <p:spPr>
          <a:xfrm>
            <a:off x="151350" y="1185050"/>
            <a:ext cx="4754100" cy="123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If we had more time…</a:t>
            </a:r>
            <a:endParaRPr sz="3100">
              <a:solidFill>
                <a:srgbClr val="0B5394"/>
              </a:solidFill>
              <a:latin typeface="Albert Sans"/>
              <a:ea typeface="Albert Sans"/>
              <a:cs typeface="Albert Sans"/>
              <a:sym typeface="Alber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04" name="Shape 1004"/>
        <p:cNvGrpSpPr/>
        <p:nvPr/>
      </p:nvGrpSpPr>
      <p:grpSpPr>
        <a:xfrm>
          <a:off x="0" y="0"/>
          <a:ext cx="0" cy="0"/>
          <a:chOff x="0" y="0"/>
          <a:chExt cx="0" cy="0"/>
        </a:xfrm>
      </p:grpSpPr>
      <p:sp>
        <p:nvSpPr>
          <p:cNvPr id="1005" name="Google Shape;1005;p137"/>
          <p:cNvSpPr/>
          <p:nvPr/>
        </p:nvSpPr>
        <p:spPr>
          <a:xfrm>
            <a:off x="279600" y="1363675"/>
            <a:ext cx="2743200" cy="13848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6" name="Google Shape;1006;p137"/>
          <p:cNvSpPr/>
          <p:nvPr/>
        </p:nvSpPr>
        <p:spPr>
          <a:xfrm>
            <a:off x="3237150" y="1363675"/>
            <a:ext cx="2743200" cy="13848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7" name="Google Shape;1007;p137"/>
          <p:cNvSpPr/>
          <p:nvPr/>
        </p:nvSpPr>
        <p:spPr>
          <a:xfrm>
            <a:off x="6194700" y="1363675"/>
            <a:ext cx="2743200" cy="13848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8" name="Google Shape;1008;p137"/>
          <p:cNvSpPr txBox="1"/>
          <p:nvPr>
            <p:ph idx="1" type="body"/>
          </p:nvPr>
        </p:nvSpPr>
        <p:spPr>
          <a:xfrm>
            <a:off x="304500" y="1537675"/>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EPA website</a:t>
            </a:r>
            <a:endParaRPr/>
          </a:p>
        </p:txBody>
      </p:sp>
      <p:sp>
        <p:nvSpPr>
          <p:cNvPr id="1009" name="Google Shape;1009;p137"/>
          <p:cNvSpPr txBox="1"/>
          <p:nvPr>
            <p:ph idx="2" type="body"/>
          </p:nvPr>
        </p:nvSpPr>
        <p:spPr>
          <a:xfrm>
            <a:off x="304500" y="2046046"/>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200" u="sng">
                <a:solidFill>
                  <a:srgbClr val="1155CC"/>
                </a:solidFill>
                <a:latin typeface="Proxima Nova"/>
                <a:ea typeface="Proxima Nova"/>
                <a:cs typeface="Proxima Nova"/>
                <a:sym typeface="Proxima Nova"/>
                <a:hlinkClick r:id="rId3">
                  <a:extLst>
                    <a:ext uri="{A12FA001-AC4F-418D-AE19-62706E023703}">
                      <ahyp:hlinkClr val="tx"/>
                    </a:ext>
                  </a:extLst>
                </a:hlinkClick>
              </a:rPr>
              <a:t>https://archive.epa.gov/wastes/conserve/tools/payt/web/html/public.html</a:t>
            </a:r>
            <a:r>
              <a:rPr lang="en" sz="1200">
                <a:solidFill>
                  <a:srgbClr val="353744"/>
                </a:solidFill>
                <a:latin typeface="Proxima Nova"/>
                <a:ea typeface="Proxima Nova"/>
                <a:cs typeface="Proxima Nova"/>
                <a:sym typeface="Proxima Nova"/>
              </a:rPr>
              <a:t> </a:t>
            </a:r>
            <a:endParaRPr sz="1200"/>
          </a:p>
        </p:txBody>
      </p:sp>
      <p:sp>
        <p:nvSpPr>
          <p:cNvPr id="1010" name="Google Shape;1010;p137"/>
          <p:cNvSpPr txBox="1"/>
          <p:nvPr>
            <p:ph idx="13" type="body"/>
          </p:nvPr>
        </p:nvSpPr>
        <p:spPr>
          <a:xfrm>
            <a:off x="3351100" y="1537675"/>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Dataset</a:t>
            </a:r>
            <a:endParaRPr/>
          </a:p>
        </p:txBody>
      </p:sp>
      <p:sp>
        <p:nvSpPr>
          <p:cNvPr id="1011" name="Google Shape;1011;p137"/>
          <p:cNvSpPr txBox="1"/>
          <p:nvPr>
            <p:ph idx="14" type="body"/>
          </p:nvPr>
        </p:nvSpPr>
        <p:spPr>
          <a:xfrm>
            <a:off x="3249600" y="1955738"/>
            <a:ext cx="2644800" cy="609600"/>
          </a:xfrm>
          <a:prstGeom prst="rect">
            <a:avLst/>
          </a:prstGeom>
        </p:spPr>
        <p:txBody>
          <a:bodyPr anchorCtr="0" anchor="ctr" bIns="91425" lIns="91425" spcFirstLastPara="1" rIns="91425" wrap="square" tIns="91425">
            <a:spAutoFit/>
          </a:bodyPr>
          <a:lstStyle/>
          <a:p>
            <a:pPr indent="0" lvl="0" marL="0" rtl="0" algn="l">
              <a:lnSpc>
                <a:spcPct val="130000"/>
              </a:lnSpc>
              <a:spcBef>
                <a:spcPts val="1000"/>
              </a:spcBef>
              <a:spcAft>
                <a:spcPts val="0"/>
              </a:spcAft>
              <a:buNone/>
            </a:pPr>
            <a:r>
              <a:rPr lang="en" sz="1200" u="sng">
                <a:solidFill>
                  <a:srgbClr val="1155CC"/>
                </a:solidFill>
                <a:latin typeface="Proxima Nova"/>
                <a:ea typeface="Proxima Nova"/>
                <a:cs typeface="Proxima Nova"/>
                <a:sym typeface="Proxima Nova"/>
                <a:hlinkClick r:id="rId4">
                  <a:extLst>
                    <a:ext uri="{A12FA001-AC4F-418D-AE19-62706E023703}">
                      <ahyp:hlinkClr val="tx"/>
                    </a:ext>
                  </a:extLst>
                </a:hlinkClick>
              </a:rPr>
              <a:t>https://www.kaggle.com/datasets/mostafaabla/garbage-classification/data</a:t>
            </a:r>
            <a:endParaRPr sz="1200"/>
          </a:p>
        </p:txBody>
      </p:sp>
      <p:sp>
        <p:nvSpPr>
          <p:cNvPr id="1012" name="Google Shape;1012;p137"/>
          <p:cNvSpPr txBox="1"/>
          <p:nvPr>
            <p:ph idx="22" type="body"/>
          </p:nvPr>
        </p:nvSpPr>
        <p:spPr>
          <a:xfrm>
            <a:off x="6397700" y="1537675"/>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Programming </a:t>
            </a:r>
            <a:endParaRPr/>
          </a:p>
        </p:txBody>
      </p:sp>
      <p:sp>
        <p:nvSpPr>
          <p:cNvPr id="1013" name="Google Shape;1013;p137"/>
          <p:cNvSpPr txBox="1"/>
          <p:nvPr>
            <p:ph idx="23" type="body"/>
          </p:nvPr>
        </p:nvSpPr>
        <p:spPr>
          <a:xfrm>
            <a:off x="6397700" y="1966675"/>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100"/>
              <a:t>Google CoLab</a:t>
            </a:r>
            <a:endParaRPr sz="1100"/>
          </a:p>
        </p:txBody>
      </p:sp>
      <p:sp>
        <p:nvSpPr>
          <p:cNvPr id="1014" name="Google Shape;1014;p137"/>
          <p:cNvSpPr txBox="1"/>
          <p:nvPr>
            <p:ph idx="4294967295" type="title"/>
          </p:nvPr>
        </p:nvSpPr>
        <p:spPr>
          <a:xfrm>
            <a:off x="151350" y="0"/>
            <a:ext cx="3812100" cy="123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Sources</a:t>
            </a:r>
            <a:endParaRPr sz="3100">
              <a:solidFill>
                <a:srgbClr val="0B5394"/>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18" name="Shape 1018"/>
        <p:cNvGrpSpPr/>
        <p:nvPr/>
      </p:nvGrpSpPr>
      <p:grpSpPr>
        <a:xfrm>
          <a:off x="0" y="0"/>
          <a:ext cx="0" cy="0"/>
          <a:chOff x="0" y="0"/>
          <a:chExt cx="0" cy="0"/>
        </a:xfrm>
      </p:grpSpPr>
      <p:sp>
        <p:nvSpPr>
          <p:cNvPr id="1019" name="Google Shape;1019;p138"/>
          <p:cNvSpPr txBox="1"/>
          <p:nvPr>
            <p:ph idx="4294967295" type="title"/>
          </p:nvPr>
        </p:nvSpPr>
        <p:spPr>
          <a:xfrm>
            <a:off x="883000" y="1952100"/>
            <a:ext cx="3812100" cy="123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Questions &amp; Appendix</a:t>
            </a:r>
            <a:endParaRPr sz="3100">
              <a:solidFill>
                <a:srgbClr val="0B5394"/>
              </a:solidFill>
              <a:latin typeface="Albert Sans"/>
              <a:ea typeface="Albert Sans"/>
              <a:cs typeface="Albert Sans"/>
              <a:sym typeface="Albert Sans"/>
            </a:endParaRPr>
          </a:p>
        </p:txBody>
      </p:sp>
      <p:pic>
        <p:nvPicPr>
          <p:cNvPr id="1020" name="Google Shape;1020;p138"/>
          <p:cNvPicPr preferRelativeResize="0"/>
          <p:nvPr/>
        </p:nvPicPr>
        <p:blipFill>
          <a:blip r:embed="rId3">
            <a:alphaModFix/>
          </a:blip>
          <a:stretch>
            <a:fillRect/>
          </a:stretch>
        </p:blipFill>
        <p:spPr>
          <a:xfrm>
            <a:off x="4572000" y="1524000"/>
            <a:ext cx="3705225" cy="209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24" name="Shape 1024"/>
        <p:cNvGrpSpPr/>
        <p:nvPr/>
      </p:nvGrpSpPr>
      <p:grpSpPr>
        <a:xfrm>
          <a:off x="0" y="0"/>
          <a:ext cx="0" cy="0"/>
          <a:chOff x="0" y="0"/>
          <a:chExt cx="0" cy="0"/>
        </a:xfrm>
      </p:grpSpPr>
      <p:sp>
        <p:nvSpPr>
          <p:cNvPr id="1025" name="Google Shape;1025;p139"/>
          <p:cNvSpPr/>
          <p:nvPr/>
        </p:nvSpPr>
        <p:spPr>
          <a:xfrm>
            <a:off x="608300" y="3110775"/>
            <a:ext cx="3138900" cy="941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6" name="Google Shape;1026;p139"/>
          <p:cNvSpPr txBox="1"/>
          <p:nvPr>
            <p:ph idx="4294967295" type="title"/>
          </p:nvPr>
        </p:nvSpPr>
        <p:spPr>
          <a:xfrm>
            <a:off x="883000" y="1952100"/>
            <a:ext cx="3812100" cy="123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Link to our repository</a:t>
            </a:r>
            <a:endParaRPr sz="3100">
              <a:solidFill>
                <a:srgbClr val="0B5394"/>
              </a:solidFill>
              <a:latin typeface="Albert Sans"/>
              <a:ea typeface="Albert Sans"/>
              <a:cs typeface="Albert Sans"/>
              <a:sym typeface="Albert Sans"/>
            </a:endParaRPr>
          </a:p>
        </p:txBody>
      </p:sp>
      <p:sp>
        <p:nvSpPr>
          <p:cNvPr id="1027" name="Google Shape;1027;p139">
            <a:hlinkClick r:id="rId3"/>
          </p:cNvPr>
          <p:cNvSpPr txBox="1"/>
          <p:nvPr>
            <p:ph idx="4294967295" type="title"/>
          </p:nvPr>
        </p:nvSpPr>
        <p:spPr>
          <a:xfrm>
            <a:off x="883000" y="2991175"/>
            <a:ext cx="3812100" cy="123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solidFill>
                  <a:srgbClr val="6AA84F"/>
                </a:solidFill>
                <a:latin typeface="Albert Sans"/>
                <a:ea typeface="Albert Sans"/>
                <a:cs typeface="Albert Sans"/>
                <a:sym typeface="Albert Sans"/>
              </a:rPr>
              <a:t>Click here</a:t>
            </a:r>
            <a:endParaRPr sz="2300">
              <a:solidFill>
                <a:srgbClr val="6AA84F"/>
              </a:solidFill>
              <a:latin typeface="Albert Sans"/>
              <a:ea typeface="Albert Sans"/>
              <a:cs typeface="Albert Sans"/>
              <a:sym typeface="Albert Sans"/>
            </a:endParaRPr>
          </a:p>
          <a:p>
            <a:pPr indent="0" lvl="0" marL="0" rtl="0" algn="l">
              <a:spcBef>
                <a:spcPts val="0"/>
              </a:spcBef>
              <a:spcAft>
                <a:spcPts val="0"/>
              </a:spcAft>
              <a:buNone/>
            </a:pPr>
            <a:r>
              <a:rPr lang="en" sz="2300">
                <a:solidFill>
                  <a:srgbClr val="6AA84F"/>
                </a:solidFill>
                <a:latin typeface="Albert Sans"/>
                <a:ea typeface="Albert Sans"/>
                <a:cs typeface="Albert Sans"/>
                <a:sym typeface="Albert Sans"/>
              </a:rPr>
              <a:t>to learn more</a:t>
            </a:r>
            <a:endParaRPr sz="2300">
              <a:solidFill>
                <a:srgbClr val="6AA84F"/>
              </a:solidFill>
              <a:latin typeface="Albert Sans"/>
              <a:ea typeface="Albert Sans"/>
              <a:cs typeface="Albert Sans"/>
              <a:sym typeface="Albert Sans"/>
            </a:endParaRPr>
          </a:p>
        </p:txBody>
      </p:sp>
      <p:pic>
        <p:nvPicPr>
          <p:cNvPr id="1028" name="Google Shape;1028;p139"/>
          <p:cNvPicPr preferRelativeResize="0"/>
          <p:nvPr/>
        </p:nvPicPr>
        <p:blipFill>
          <a:blip r:embed="rId4">
            <a:alphaModFix/>
          </a:blip>
          <a:stretch>
            <a:fillRect/>
          </a:stretch>
        </p:blipFill>
        <p:spPr>
          <a:xfrm>
            <a:off x="5141075" y="1491125"/>
            <a:ext cx="3429000" cy="298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5" name="Shape 885"/>
        <p:cNvGrpSpPr/>
        <p:nvPr/>
      </p:nvGrpSpPr>
      <p:grpSpPr>
        <a:xfrm>
          <a:off x="0" y="0"/>
          <a:ext cx="0" cy="0"/>
          <a:chOff x="0" y="0"/>
          <a:chExt cx="0" cy="0"/>
        </a:xfrm>
      </p:grpSpPr>
      <p:sp>
        <p:nvSpPr>
          <p:cNvPr id="886" name="Google Shape;886;p126"/>
          <p:cNvSpPr txBox="1"/>
          <p:nvPr>
            <p:ph type="title"/>
          </p:nvPr>
        </p:nvSpPr>
        <p:spPr>
          <a:xfrm>
            <a:off x="5103300" y="1035300"/>
            <a:ext cx="3812100" cy="123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rgbClr val="0B5394"/>
                </a:solidFill>
              </a:rPr>
              <a:t>Trash is becoming a global problem </a:t>
            </a:r>
            <a:endParaRPr sz="3100">
              <a:solidFill>
                <a:srgbClr val="0B5394"/>
              </a:solidFill>
            </a:endParaRPr>
          </a:p>
        </p:txBody>
      </p:sp>
      <p:sp>
        <p:nvSpPr>
          <p:cNvPr id="887" name="Google Shape;887;p126"/>
          <p:cNvSpPr txBox="1"/>
          <p:nvPr>
            <p:ph idx="2" type="body"/>
          </p:nvPr>
        </p:nvSpPr>
        <p:spPr>
          <a:xfrm>
            <a:off x="4022725" y="2547450"/>
            <a:ext cx="4664400" cy="22584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rgbClr val="0B5394"/>
                </a:solidFill>
              </a:rPr>
              <a:t>We </a:t>
            </a:r>
            <a:r>
              <a:rPr lang="en" sz="1600">
                <a:solidFill>
                  <a:srgbClr val="0B5394"/>
                </a:solidFill>
              </a:rPr>
              <a:t>explored how </a:t>
            </a:r>
            <a:r>
              <a:rPr b="1" lang="en" sz="1600">
                <a:solidFill>
                  <a:srgbClr val="0B5394"/>
                </a:solidFill>
              </a:rPr>
              <a:t>machine learning</a:t>
            </a:r>
            <a:r>
              <a:rPr lang="en" sz="1600">
                <a:solidFill>
                  <a:srgbClr val="0B5394"/>
                </a:solidFill>
              </a:rPr>
              <a:t> can reduce the amount of waste contributing to this global issue. </a:t>
            </a:r>
            <a:endParaRPr sz="1600">
              <a:solidFill>
                <a:srgbClr val="0B5394"/>
              </a:solidFill>
            </a:endParaRPr>
          </a:p>
          <a:p>
            <a:pPr indent="0" lvl="0" marL="0" rtl="0" algn="just">
              <a:spcBef>
                <a:spcPts val="1000"/>
              </a:spcBef>
              <a:spcAft>
                <a:spcPts val="1000"/>
              </a:spcAft>
              <a:buNone/>
            </a:pPr>
            <a:r>
              <a:rPr lang="en" sz="1600">
                <a:solidFill>
                  <a:srgbClr val="0B5394"/>
                </a:solidFill>
              </a:rPr>
              <a:t>Our goal was to create a tool that classifies household items from an image and reduces the amount of waste that communities contribute to their local landfill.</a:t>
            </a:r>
            <a:endParaRPr>
              <a:solidFill>
                <a:srgbClr val="0B5394"/>
              </a:solidFill>
            </a:endParaRPr>
          </a:p>
        </p:txBody>
      </p:sp>
      <p:pic>
        <p:nvPicPr>
          <p:cNvPr id="888" name="Google Shape;888;p126"/>
          <p:cNvPicPr preferRelativeResize="0"/>
          <p:nvPr/>
        </p:nvPicPr>
        <p:blipFill>
          <a:blip r:embed="rId3">
            <a:alphaModFix/>
          </a:blip>
          <a:stretch>
            <a:fillRect/>
          </a:stretch>
        </p:blipFill>
        <p:spPr>
          <a:xfrm>
            <a:off x="1022775" y="2680225"/>
            <a:ext cx="2028775" cy="1911949"/>
          </a:xfrm>
          <a:prstGeom prst="rect">
            <a:avLst/>
          </a:prstGeom>
          <a:noFill/>
          <a:ln>
            <a:noFill/>
          </a:ln>
        </p:spPr>
      </p:pic>
      <p:pic>
        <p:nvPicPr>
          <p:cNvPr id="889" name="Google Shape;889;p126"/>
          <p:cNvPicPr preferRelativeResize="0"/>
          <p:nvPr/>
        </p:nvPicPr>
        <p:blipFill>
          <a:blip r:embed="rId3">
            <a:alphaModFix/>
          </a:blip>
          <a:stretch>
            <a:fillRect/>
          </a:stretch>
        </p:blipFill>
        <p:spPr>
          <a:xfrm flipH="1">
            <a:off x="261796" y="3495100"/>
            <a:ext cx="1249975" cy="1177976"/>
          </a:xfrm>
          <a:prstGeom prst="rect">
            <a:avLst/>
          </a:prstGeom>
          <a:noFill/>
          <a:ln>
            <a:noFill/>
          </a:ln>
        </p:spPr>
      </p:pic>
      <p:sp>
        <p:nvSpPr>
          <p:cNvPr id="890" name="Google Shape;890;p126"/>
          <p:cNvSpPr txBox="1"/>
          <p:nvPr/>
        </p:nvSpPr>
        <p:spPr>
          <a:xfrm>
            <a:off x="2772225" y="1798900"/>
            <a:ext cx="63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94" name="Shape 894"/>
        <p:cNvGrpSpPr/>
        <p:nvPr/>
      </p:nvGrpSpPr>
      <p:grpSpPr>
        <a:xfrm>
          <a:off x="0" y="0"/>
          <a:ext cx="0" cy="0"/>
          <a:chOff x="0" y="0"/>
          <a:chExt cx="0" cy="0"/>
        </a:xfrm>
      </p:grpSpPr>
      <p:sp>
        <p:nvSpPr>
          <p:cNvPr id="895" name="Google Shape;895;p127"/>
          <p:cNvSpPr txBox="1"/>
          <p:nvPr>
            <p:ph idx="1" type="body"/>
          </p:nvPr>
        </p:nvSpPr>
        <p:spPr>
          <a:xfrm>
            <a:off x="949500" y="770775"/>
            <a:ext cx="71715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B5394"/>
                </a:solidFill>
              </a:rPr>
              <a:t>The problem we are solving is: </a:t>
            </a:r>
            <a:r>
              <a:rPr b="1" i="1" lang="en" sz="2100">
                <a:solidFill>
                  <a:srgbClr val="0B5394"/>
                </a:solidFill>
              </a:rPr>
              <a:t>Provide a quick way for customers to reduce their waste by using a picture to classify recyclable items vs non-recyclable items.</a:t>
            </a:r>
            <a:endParaRPr b="1" i="1" sz="2100">
              <a:solidFill>
                <a:srgbClr val="0B5394"/>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896" name="Google Shape;896;p127"/>
          <p:cNvSpPr txBox="1"/>
          <p:nvPr>
            <p:ph type="title"/>
          </p:nvPr>
        </p:nvSpPr>
        <p:spPr>
          <a:xfrm>
            <a:off x="1018273" y="2289325"/>
            <a:ext cx="4824300" cy="76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0B5394"/>
                </a:solidFill>
              </a:rPr>
              <a:t>Why Image Classification?</a:t>
            </a:r>
            <a:r>
              <a:rPr lang="en" sz="2200">
                <a:solidFill>
                  <a:schemeClr val="dk2"/>
                </a:solidFill>
              </a:rPr>
              <a:t> </a:t>
            </a:r>
            <a:endParaRPr sz="3000">
              <a:solidFill>
                <a:schemeClr val="dk2"/>
              </a:solidFill>
            </a:endParaRPr>
          </a:p>
        </p:txBody>
      </p:sp>
      <p:sp>
        <p:nvSpPr>
          <p:cNvPr id="897" name="Google Shape;897;p127"/>
          <p:cNvSpPr txBox="1"/>
          <p:nvPr>
            <p:ph idx="2" type="body"/>
          </p:nvPr>
        </p:nvSpPr>
        <p:spPr>
          <a:xfrm>
            <a:off x="961725" y="2940450"/>
            <a:ext cx="7145100" cy="1914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rgbClr val="0B5394"/>
                </a:solidFill>
              </a:rPr>
              <a:t>We will use image classification for this to introduce a quick, simple way to give customers a way to decide whether an object is recyclable or not based on the type of item in 1 of</a:t>
            </a:r>
            <a:r>
              <a:rPr lang="en" sz="1800"/>
              <a:t> </a:t>
            </a:r>
            <a:r>
              <a:rPr lang="en" sz="1800">
                <a:solidFill>
                  <a:srgbClr val="0B5394"/>
                </a:solidFill>
              </a:rPr>
              <a:t>8 classes: battery, cardboard, clothes, glass, metal, paper, plastic, and trash.</a:t>
            </a:r>
            <a:endParaRPr/>
          </a:p>
        </p:txBody>
      </p:sp>
      <p:pic>
        <p:nvPicPr>
          <p:cNvPr id="898" name="Google Shape;898;p127"/>
          <p:cNvPicPr preferRelativeResize="0"/>
          <p:nvPr/>
        </p:nvPicPr>
        <p:blipFill rotWithShape="1">
          <a:blip r:embed="rId3">
            <a:alphaModFix/>
          </a:blip>
          <a:srcRect b="10358" l="22588" r="19027" t="10690"/>
          <a:stretch/>
        </p:blipFill>
        <p:spPr>
          <a:xfrm>
            <a:off x="7741100" y="1754500"/>
            <a:ext cx="833749" cy="112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02" name="Shape 902"/>
        <p:cNvGrpSpPr/>
        <p:nvPr/>
      </p:nvGrpSpPr>
      <p:grpSpPr>
        <a:xfrm>
          <a:off x="0" y="0"/>
          <a:ext cx="0" cy="0"/>
          <a:chOff x="0" y="0"/>
          <a:chExt cx="0" cy="0"/>
        </a:xfrm>
      </p:grpSpPr>
      <p:sp>
        <p:nvSpPr>
          <p:cNvPr id="903" name="Google Shape;903;p128"/>
          <p:cNvSpPr txBox="1"/>
          <p:nvPr/>
        </p:nvSpPr>
        <p:spPr>
          <a:xfrm>
            <a:off x="1189950" y="1313775"/>
            <a:ext cx="67641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dk1"/>
                </a:solidFill>
                <a:latin typeface="DM Sans"/>
                <a:ea typeface="DM Sans"/>
                <a:cs typeface="DM Sans"/>
                <a:sym typeface="DM Sans"/>
              </a:rPr>
              <a:t>This project aims to classify images of garbage into 8 different categories (battery, cardboard, clothes, glass, metal, paper, plastic, &amp; trash). This involves assigning a qualitative label (category) to each image, provided by a pre-categorized data set. We utilized a convolutional neural network for this multi-classification problem.</a:t>
            </a:r>
            <a:endParaRPr sz="1600">
              <a:solidFill>
                <a:schemeClr val="dk1"/>
              </a:solidFill>
              <a:latin typeface="DM Sans"/>
              <a:ea typeface="DM Sans"/>
              <a:cs typeface="DM Sans"/>
              <a:sym typeface="DM Sans"/>
            </a:endParaRPr>
          </a:p>
          <a:p>
            <a:pPr indent="0" lvl="0" marL="0" rtl="0" algn="just">
              <a:spcBef>
                <a:spcPts val="0"/>
              </a:spcBef>
              <a:spcAft>
                <a:spcPts val="0"/>
              </a:spcAft>
              <a:buNone/>
            </a:pPr>
            <a:r>
              <a:t/>
            </a:r>
            <a:endParaRPr sz="1600">
              <a:solidFill>
                <a:schemeClr val="dk1"/>
              </a:solidFill>
              <a:latin typeface="DM Sans"/>
              <a:ea typeface="DM Sans"/>
              <a:cs typeface="DM Sans"/>
              <a:sym typeface="DM Sans"/>
            </a:endParaRPr>
          </a:p>
          <a:p>
            <a:pPr indent="0" lvl="0" marL="0" rtl="0" algn="just">
              <a:spcBef>
                <a:spcPts val="0"/>
              </a:spcBef>
              <a:spcAft>
                <a:spcPts val="0"/>
              </a:spcAft>
              <a:buNone/>
            </a:pPr>
            <a:r>
              <a:rPr lang="en" sz="1600">
                <a:solidFill>
                  <a:schemeClr val="dk1"/>
                </a:solidFill>
                <a:latin typeface="DM Sans"/>
                <a:ea typeface="DM Sans"/>
                <a:cs typeface="DM Sans"/>
                <a:sym typeface="DM Sans"/>
              </a:rPr>
              <a:t>The model is trained to predict:</a:t>
            </a:r>
            <a:endParaRPr sz="1600">
              <a:solidFill>
                <a:schemeClr val="dk1"/>
              </a:solidFill>
              <a:latin typeface="DM Sans"/>
              <a:ea typeface="DM Sans"/>
              <a:cs typeface="DM Sans"/>
              <a:sym typeface="DM Sans"/>
            </a:endParaRPr>
          </a:p>
          <a:p>
            <a:pPr indent="-330200" lvl="0" marL="457200" rtl="0" algn="just">
              <a:spcBef>
                <a:spcPts val="0"/>
              </a:spcBef>
              <a:spcAft>
                <a:spcPts val="0"/>
              </a:spcAft>
              <a:buClr>
                <a:schemeClr val="dk1"/>
              </a:buClr>
              <a:buSzPts val="1600"/>
              <a:buFont typeface="DM Sans"/>
              <a:buAutoNum type="arabicPeriod"/>
            </a:pPr>
            <a:r>
              <a:rPr b="1" lang="en" sz="1600">
                <a:solidFill>
                  <a:schemeClr val="dk1"/>
                </a:solidFill>
                <a:latin typeface="DM Sans"/>
                <a:ea typeface="DM Sans"/>
                <a:cs typeface="DM Sans"/>
                <a:sym typeface="DM Sans"/>
              </a:rPr>
              <a:t>Probability of an image belonging to each category</a:t>
            </a:r>
            <a:endParaRPr b="1" sz="1600">
              <a:solidFill>
                <a:schemeClr val="dk1"/>
              </a:solidFill>
              <a:latin typeface="DM Sans"/>
              <a:ea typeface="DM Sans"/>
              <a:cs typeface="DM Sans"/>
              <a:sym typeface="DM Sans"/>
            </a:endParaRPr>
          </a:p>
          <a:p>
            <a:pPr indent="-330200" lvl="0" marL="457200" rtl="0" algn="just">
              <a:spcBef>
                <a:spcPts val="0"/>
              </a:spcBef>
              <a:spcAft>
                <a:spcPts val="0"/>
              </a:spcAft>
              <a:buClr>
                <a:schemeClr val="dk1"/>
              </a:buClr>
              <a:buSzPts val="1600"/>
              <a:buFont typeface="DM Sans"/>
              <a:buAutoNum type="arabicPeriod"/>
            </a:pPr>
            <a:r>
              <a:rPr b="1" lang="en" sz="1600">
                <a:solidFill>
                  <a:schemeClr val="dk1"/>
                </a:solidFill>
                <a:latin typeface="DM Sans"/>
                <a:ea typeface="DM Sans"/>
                <a:cs typeface="DM Sans"/>
                <a:sym typeface="DM Sans"/>
              </a:rPr>
              <a:t>Final prediction of the category with the highest probability</a:t>
            </a:r>
            <a:r>
              <a:rPr lang="en"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p:txBody>
      </p:sp>
      <p:sp>
        <p:nvSpPr>
          <p:cNvPr id="904" name="Google Shape;904;p128"/>
          <p:cNvSpPr txBox="1"/>
          <p:nvPr/>
        </p:nvSpPr>
        <p:spPr>
          <a:xfrm>
            <a:off x="1094450" y="521400"/>
            <a:ext cx="6764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dk1"/>
                </a:solidFill>
                <a:latin typeface="DM Sans"/>
                <a:ea typeface="DM Sans"/>
                <a:cs typeface="DM Sans"/>
                <a:sym typeface="DM Sans"/>
              </a:rPr>
              <a:t>Executive Summary</a:t>
            </a:r>
            <a:r>
              <a:rPr lang="en" sz="2500">
                <a:solidFill>
                  <a:schemeClr val="dk2"/>
                </a:solidFill>
                <a:latin typeface="DM Sans"/>
                <a:ea typeface="DM Sans"/>
                <a:cs typeface="DM Sans"/>
                <a:sym typeface="DM Sans"/>
              </a:rPr>
              <a:t> </a:t>
            </a:r>
            <a:endParaRPr sz="2500">
              <a:solidFill>
                <a:schemeClr val="dk2"/>
              </a:solidFill>
              <a:latin typeface="DM Sans"/>
              <a:ea typeface="DM Sans"/>
              <a:cs typeface="DM Sans"/>
              <a:sym typeface="DM Sans"/>
            </a:endParaRPr>
          </a:p>
        </p:txBody>
      </p:sp>
      <p:pic>
        <p:nvPicPr>
          <p:cNvPr id="905" name="Google Shape;905;p128"/>
          <p:cNvPicPr preferRelativeResize="0"/>
          <p:nvPr/>
        </p:nvPicPr>
        <p:blipFill rotWithShape="1">
          <a:blip r:embed="rId3">
            <a:alphaModFix/>
          </a:blip>
          <a:srcRect b="10358" l="22588" r="19027" t="10690"/>
          <a:stretch/>
        </p:blipFill>
        <p:spPr>
          <a:xfrm>
            <a:off x="356200" y="3819700"/>
            <a:ext cx="833749" cy="112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09" name="Shape 909"/>
        <p:cNvGrpSpPr/>
        <p:nvPr/>
      </p:nvGrpSpPr>
      <p:grpSpPr>
        <a:xfrm>
          <a:off x="0" y="0"/>
          <a:ext cx="0" cy="0"/>
          <a:chOff x="0" y="0"/>
          <a:chExt cx="0" cy="0"/>
        </a:xfrm>
      </p:grpSpPr>
      <p:sp>
        <p:nvSpPr>
          <p:cNvPr id="910" name="Google Shape;910;p129"/>
          <p:cNvSpPr/>
          <p:nvPr/>
        </p:nvSpPr>
        <p:spPr>
          <a:xfrm>
            <a:off x="410875" y="1077625"/>
            <a:ext cx="3031200" cy="35649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1" name="Google Shape;911;p129"/>
          <p:cNvSpPr/>
          <p:nvPr/>
        </p:nvSpPr>
        <p:spPr>
          <a:xfrm>
            <a:off x="3796750" y="1034325"/>
            <a:ext cx="3031200" cy="35649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2" name="Google Shape;912;p129"/>
          <p:cNvSpPr txBox="1"/>
          <p:nvPr>
            <p:ph idx="1" type="subTitle"/>
          </p:nvPr>
        </p:nvSpPr>
        <p:spPr>
          <a:xfrm>
            <a:off x="524225" y="780375"/>
            <a:ext cx="2976300" cy="4225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b="1" sz="1650">
              <a:latin typeface="Albert Sans"/>
              <a:ea typeface="Albert Sans"/>
              <a:cs typeface="Albert Sans"/>
              <a:sym typeface="Albert Sans"/>
            </a:endParaRPr>
          </a:p>
          <a:p>
            <a:pPr indent="0" lvl="0" marL="0" rtl="0" algn="l">
              <a:spcBef>
                <a:spcPts val="1200"/>
              </a:spcBef>
              <a:spcAft>
                <a:spcPts val="0"/>
              </a:spcAft>
              <a:buNone/>
            </a:pPr>
            <a:r>
              <a:rPr b="1" lang="en" sz="1650">
                <a:latin typeface="Albert Sans"/>
                <a:ea typeface="Albert Sans"/>
                <a:cs typeface="Albert Sans"/>
                <a:sym typeface="Albert Sans"/>
              </a:rPr>
              <a:t>Data Collection</a:t>
            </a:r>
            <a:endParaRPr b="1" sz="1650">
              <a:latin typeface="Albert Sans"/>
              <a:ea typeface="Albert Sans"/>
              <a:cs typeface="Albert Sans"/>
              <a:sym typeface="Albert Sans"/>
            </a:endParaRPr>
          </a:p>
          <a:p>
            <a:pPr indent="-304800" lvl="0" marL="457200" rtl="0" algn="l">
              <a:spcBef>
                <a:spcPts val="1200"/>
              </a:spcBef>
              <a:spcAft>
                <a:spcPts val="0"/>
              </a:spcAft>
              <a:buSzPts val="1200"/>
              <a:buFont typeface="Albert Sans"/>
              <a:buChar char="❏"/>
            </a:pPr>
            <a:r>
              <a:rPr lang="en" sz="1200">
                <a:latin typeface="Albert Sans"/>
                <a:ea typeface="Albert Sans"/>
                <a:cs typeface="Albert Sans"/>
                <a:sym typeface="Albert Sans"/>
              </a:rPr>
              <a:t>Gather Garbage images with classification data</a:t>
            </a:r>
            <a:endParaRPr sz="1200">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Ensure size and diversity of data</a:t>
            </a:r>
            <a:endParaRPr sz="1200">
              <a:latin typeface="Albert Sans"/>
              <a:ea typeface="Albert Sans"/>
              <a:cs typeface="Albert Sans"/>
              <a:sym typeface="Albert Sans"/>
            </a:endParaRPr>
          </a:p>
          <a:p>
            <a:pPr indent="0" lvl="0" marL="0" rtl="0" algn="l">
              <a:spcBef>
                <a:spcPts val="1200"/>
              </a:spcBef>
              <a:spcAft>
                <a:spcPts val="0"/>
              </a:spcAft>
              <a:buNone/>
            </a:pPr>
            <a:r>
              <a:rPr b="1" lang="en" sz="1650">
                <a:latin typeface="Albert Sans"/>
                <a:ea typeface="Albert Sans"/>
                <a:cs typeface="Albert Sans"/>
                <a:sym typeface="Albert Sans"/>
              </a:rPr>
              <a:t>Data Pre-processing</a:t>
            </a:r>
            <a:endParaRPr b="1" sz="1650">
              <a:latin typeface="Albert Sans"/>
              <a:ea typeface="Albert Sans"/>
              <a:cs typeface="Albert Sans"/>
              <a:sym typeface="Albert Sans"/>
            </a:endParaRPr>
          </a:p>
          <a:p>
            <a:pPr indent="-304800" lvl="0" marL="457200" rtl="0" algn="l">
              <a:spcBef>
                <a:spcPts val="1200"/>
              </a:spcBef>
              <a:spcAft>
                <a:spcPts val="0"/>
              </a:spcAft>
              <a:buSzPts val="1200"/>
              <a:buFont typeface="Albert Sans"/>
              <a:buChar char="❏"/>
            </a:pPr>
            <a:r>
              <a:rPr lang="en" sz="1200">
                <a:latin typeface="Albert Sans"/>
                <a:ea typeface="Albert Sans"/>
                <a:cs typeface="Albert Sans"/>
                <a:sym typeface="Albert Sans"/>
              </a:rPr>
              <a:t>Normalization</a:t>
            </a:r>
            <a:endParaRPr sz="1200">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Resizing</a:t>
            </a:r>
            <a:endParaRPr sz="1200">
              <a:latin typeface="Albert Sans"/>
              <a:ea typeface="Albert Sans"/>
              <a:cs typeface="Albert Sans"/>
              <a:sym typeface="Albert Sans"/>
            </a:endParaRPr>
          </a:p>
          <a:p>
            <a:pPr indent="-304800" lvl="0" marL="457200" rtl="0" algn="l">
              <a:spcBef>
                <a:spcPts val="0"/>
              </a:spcBef>
              <a:spcAft>
                <a:spcPts val="0"/>
              </a:spcAft>
              <a:buSzPts val="1200"/>
              <a:buFont typeface="Albert Sans"/>
              <a:buChar char="❏"/>
            </a:pPr>
            <a:r>
              <a:rPr lang="en" sz="1200">
                <a:latin typeface="Albert Sans"/>
                <a:ea typeface="Albert Sans"/>
                <a:cs typeface="Albert Sans"/>
                <a:sym typeface="Albert Sans"/>
              </a:rPr>
              <a:t>Augmentation</a:t>
            </a:r>
            <a:endParaRPr sz="1200">
              <a:latin typeface="Albert Sans"/>
              <a:ea typeface="Albert Sans"/>
              <a:cs typeface="Albert Sans"/>
              <a:sym typeface="Albert Sans"/>
            </a:endParaRPr>
          </a:p>
          <a:p>
            <a:pPr indent="0" lvl="0" marL="0" rtl="0" algn="l">
              <a:spcBef>
                <a:spcPts val="1200"/>
              </a:spcBef>
              <a:spcAft>
                <a:spcPts val="0"/>
              </a:spcAft>
              <a:buNone/>
            </a:pPr>
            <a:r>
              <a:rPr b="1" lang="en" sz="1650">
                <a:latin typeface="Albert Sans"/>
                <a:ea typeface="Albert Sans"/>
                <a:cs typeface="Albert Sans"/>
                <a:sym typeface="Albert Sans"/>
              </a:rPr>
              <a:t>Model Selection</a:t>
            </a:r>
            <a:endParaRPr b="1" sz="1650">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latin typeface="Albert Sans"/>
                <a:ea typeface="Albert Sans"/>
                <a:cs typeface="Albert Sans"/>
                <a:sym typeface="Albert Sans"/>
              </a:rPr>
              <a:t>Choose a Model Architecture: </a:t>
            </a:r>
            <a:endParaRPr sz="1200">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latin typeface="Albert Sans"/>
                <a:ea typeface="Albert Sans"/>
                <a:cs typeface="Albert Sans"/>
                <a:sym typeface="Albert Sans"/>
              </a:rPr>
              <a:t>Selected a convolutional neural network (CNN) architecture suitable for image classification</a:t>
            </a:r>
            <a:endParaRPr sz="1200">
              <a:latin typeface="Albert Sans"/>
              <a:ea typeface="Albert Sans"/>
              <a:cs typeface="Albert Sans"/>
              <a:sym typeface="Albert Sans"/>
            </a:endParaRPr>
          </a:p>
          <a:p>
            <a:pPr indent="0" lvl="0" marL="0" rtl="0" algn="l">
              <a:spcBef>
                <a:spcPts val="0"/>
              </a:spcBef>
              <a:spcAft>
                <a:spcPts val="1200"/>
              </a:spcAft>
              <a:buNone/>
            </a:pPr>
            <a:r>
              <a:t/>
            </a:r>
            <a:endParaRPr>
              <a:latin typeface="Albert Sans"/>
              <a:ea typeface="Albert Sans"/>
              <a:cs typeface="Albert Sans"/>
              <a:sym typeface="Albert Sans"/>
            </a:endParaRPr>
          </a:p>
        </p:txBody>
      </p:sp>
      <p:sp>
        <p:nvSpPr>
          <p:cNvPr id="913" name="Google Shape;913;p129"/>
          <p:cNvSpPr txBox="1"/>
          <p:nvPr/>
        </p:nvSpPr>
        <p:spPr>
          <a:xfrm>
            <a:off x="3931175" y="1275050"/>
            <a:ext cx="2808000" cy="27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a:solidFill>
                  <a:schemeClr val="dk1"/>
                </a:solidFill>
                <a:latin typeface="Albert Sans"/>
                <a:ea typeface="Albert Sans"/>
                <a:cs typeface="Albert Sans"/>
                <a:sym typeface="Albert Sans"/>
              </a:rPr>
              <a:t>Model Training</a:t>
            </a:r>
            <a:endParaRPr b="1" sz="165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55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Split the Dataset</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Training</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Optimization</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50">
              <a:solidFill>
                <a:schemeClr val="dk1"/>
              </a:solidFill>
              <a:latin typeface="Albert Sans"/>
              <a:ea typeface="Albert Sans"/>
              <a:cs typeface="Albert Sans"/>
              <a:sym typeface="Albert Sans"/>
            </a:endParaRPr>
          </a:p>
          <a:p>
            <a:pPr indent="0" lvl="0" marL="0" rtl="0" algn="l">
              <a:spcBef>
                <a:spcPts val="0"/>
              </a:spcBef>
              <a:spcAft>
                <a:spcPts val="0"/>
              </a:spcAft>
              <a:buClr>
                <a:schemeClr val="hlink"/>
              </a:buClr>
              <a:buSzPts val="1100"/>
              <a:buFont typeface="Arial"/>
              <a:buNone/>
            </a:pPr>
            <a:r>
              <a:rPr b="1" lang="en" sz="1650">
                <a:solidFill>
                  <a:schemeClr val="dk1"/>
                </a:solidFill>
                <a:latin typeface="Albert Sans"/>
                <a:ea typeface="Albert Sans"/>
                <a:cs typeface="Albert Sans"/>
                <a:sym typeface="Albert Sans"/>
              </a:rPr>
              <a:t>Model testing</a:t>
            </a:r>
            <a:endParaRPr b="1" sz="1650">
              <a:solidFill>
                <a:schemeClr val="dk1"/>
              </a:solidFill>
              <a:latin typeface="Albert Sans"/>
              <a:ea typeface="Albert Sans"/>
              <a:cs typeface="Albert Sans"/>
              <a:sym typeface="Albert Sans"/>
            </a:endParaRPr>
          </a:p>
          <a:p>
            <a:pPr indent="-304800" lvl="0" marL="457200" rtl="0" algn="l">
              <a:spcBef>
                <a:spcPts val="120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Evaluation</a:t>
            </a:r>
            <a:endParaRPr sz="1200">
              <a:solidFill>
                <a:schemeClr val="dk1"/>
              </a:solidFill>
              <a:latin typeface="Albert Sans"/>
              <a:ea typeface="Albert Sans"/>
              <a:cs typeface="Albert Sans"/>
              <a:sym typeface="Albert Sans"/>
            </a:endParaRPr>
          </a:p>
          <a:p>
            <a:pPr indent="0" lvl="0" marL="0" rtl="0" algn="l">
              <a:spcBef>
                <a:spcPts val="1200"/>
              </a:spcBef>
              <a:spcAft>
                <a:spcPts val="0"/>
              </a:spcAft>
              <a:buClr>
                <a:schemeClr val="hlink"/>
              </a:buClr>
              <a:buSzPts val="1100"/>
              <a:buFont typeface="Arial"/>
              <a:buNone/>
            </a:pPr>
            <a:r>
              <a:rPr b="1" lang="en" sz="1650">
                <a:solidFill>
                  <a:schemeClr val="dk1"/>
                </a:solidFill>
                <a:latin typeface="Albert Sans"/>
                <a:ea typeface="Albert Sans"/>
                <a:cs typeface="Albert Sans"/>
                <a:sym typeface="Albert Sans"/>
              </a:rPr>
              <a:t>Deployment</a:t>
            </a:r>
            <a:endParaRPr b="1" sz="1650">
              <a:solidFill>
                <a:schemeClr val="dk1"/>
              </a:solidFill>
              <a:latin typeface="Albert Sans"/>
              <a:ea typeface="Albert Sans"/>
              <a:cs typeface="Albert Sans"/>
              <a:sym typeface="Albert Sans"/>
            </a:endParaRPr>
          </a:p>
          <a:p>
            <a:pPr indent="-304800" lvl="0" marL="457200" rtl="0" algn="l">
              <a:spcBef>
                <a:spcPts val="120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Integrate into a front-end application</a:t>
            </a:r>
            <a:endParaRPr sz="1200">
              <a:solidFill>
                <a:schemeClr val="dk1"/>
              </a:solidFill>
              <a:latin typeface="Albert Sans"/>
              <a:ea typeface="Albert Sans"/>
              <a:cs typeface="Albert Sans"/>
              <a:sym typeface="Albert Sans"/>
            </a:endParaRPr>
          </a:p>
        </p:txBody>
      </p:sp>
      <p:pic>
        <p:nvPicPr>
          <p:cNvPr id="914" name="Google Shape;914;p129"/>
          <p:cNvPicPr preferRelativeResize="0"/>
          <p:nvPr/>
        </p:nvPicPr>
        <p:blipFill rotWithShape="1">
          <a:blip r:embed="rId3">
            <a:alphaModFix/>
          </a:blip>
          <a:srcRect b="10358" l="22588" r="19027" t="10690"/>
          <a:stretch/>
        </p:blipFill>
        <p:spPr>
          <a:xfrm>
            <a:off x="7812775" y="3477275"/>
            <a:ext cx="1133849" cy="1533125"/>
          </a:xfrm>
          <a:prstGeom prst="rect">
            <a:avLst/>
          </a:prstGeom>
          <a:noFill/>
          <a:ln>
            <a:noFill/>
          </a:ln>
        </p:spPr>
      </p:pic>
      <p:sp>
        <p:nvSpPr>
          <p:cNvPr id="915" name="Google Shape;915;p129"/>
          <p:cNvSpPr txBox="1"/>
          <p:nvPr/>
        </p:nvSpPr>
        <p:spPr>
          <a:xfrm>
            <a:off x="2303700" y="0"/>
            <a:ext cx="6764100" cy="631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900">
                <a:solidFill>
                  <a:schemeClr val="dk1"/>
                </a:solidFill>
                <a:latin typeface="DM Sans"/>
                <a:ea typeface="DM Sans"/>
                <a:cs typeface="DM Sans"/>
                <a:sym typeface="DM Sans"/>
              </a:rPr>
              <a:t>Our Approach</a:t>
            </a:r>
            <a:r>
              <a:rPr lang="en" sz="2500">
                <a:solidFill>
                  <a:schemeClr val="dk2"/>
                </a:solidFill>
                <a:latin typeface="DM Sans"/>
                <a:ea typeface="DM Sans"/>
                <a:cs typeface="DM Sans"/>
                <a:sym typeface="DM Sans"/>
              </a:rPr>
              <a:t> </a:t>
            </a:r>
            <a:endParaRPr sz="2500">
              <a:solidFill>
                <a:schemeClr val="dk2"/>
              </a:solidFill>
              <a:latin typeface="DM Sans"/>
              <a:ea typeface="DM Sans"/>
              <a:cs typeface="DM Sans"/>
              <a:sym typeface="DM Sans"/>
            </a:endParaRPr>
          </a:p>
        </p:txBody>
      </p:sp>
      <p:sp>
        <p:nvSpPr>
          <p:cNvPr id="916" name="Google Shape;916;p129"/>
          <p:cNvSpPr txBox="1"/>
          <p:nvPr/>
        </p:nvSpPr>
        <p:spPr>
          <a:xfrm>
            <a:off x="639475" y="523525"/>
            <a:ext cx="2551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DM Sans"/>
                <a:ea typeface="DM Sans"/>
                <a:cs typeface="DM Sans"/>
                <a:sym typeface="DM Sans"/>
              </a:rPr>
              <a:t>Week 1</a:t>
            </a:r>
            <a:endParaRPr sz="2000">
              <a:solidFill>
                <a:schemeClr val="dk2"/>
              </a:solidFill>
              <a:latin typeface="DM Sans"/>
              <a:ea typeface="DM Sans"/>
              <a:cs typeface="DM Sans"/>
              <a:sym typeface="DM Sans"/>
            </a:endParaRPr>
          </a:p>
        </p:txBody>
      </p:sp>
      <p:sp>
        <p:nvSpPr>
          <p:cNvPr id="917" name="Google Shape;917;p129"/>
          <p:cNvSpPr txBox="1"/>
          <p:nvPr/>
        </p:nvSpPr>
        <p:spPr>
          <a:xfrm>
            <a:off x="3931175" y="480225"/>
            <a:ext cx="2551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DM Sans"/>
                <a:ea typeface="DM Sans"/>
                <a:cs typeface="DM Sans"/>
                <a:sym typeface="DM Sans"/>
              </a:rPr>
              <a:t>Week 2</a:t>
            </a:r>
            <a:endParaRPr sz="2000">
              <a:solidFill>
                <a:schemeClr val="dk2"/>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21" name="Shape 921"/>
        <p:cNvGrpSpPr/>
        <p:nvPr/>
      </p:nvGrpSpPr>
      <p:grpSpPr>
        <a:xfrm>
          <a:off x="0" y="0"/>
          <a:ext cx="0" cy="0"/>
          <a:chOff x="0" y="0"/>
          <a:chExt cx="0" cy="0"/>
        </a:xfrm>
      </p:grpSpPr>
      <p:sp>
        <p:nvSpPr>
          <p:cNvPr id="922" name="Google Shape;922;p130"/>
          <p:cNvSpPr txBox="1"/>
          <p:nvPr>
            <p:ph idx="4294967295" type="title"/>
          </p:nvPr>
        </p:nvSpPr>
        <p:spPr>
          <a:xfrm>
            <a:off x="5331900" y="0"/>
            <a:ext cx="3812100" cy="1239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Data collection, clean up &amp; exploration…</a:t>
            </a:r>
            <a:endParaRPr sz="3100">
              <a:solidFill>
                <a:srgbClr val="0B5394"/>
              </a:solidFill>
              <a:latin typeface="Albert Sans"/>
              <a:ea typeface="Albert Sans"/>
              <a:cs typeface="Albert Sans"/>
              <a:sym typeface="Albert Sans"/>
            </a:endParaRPr>
          </a:p>
        </p:txBody>
      </p:sp>
      <p:sp>
        <p:nvSpPr>
          <p:cNvPr id="923" name="Google Shape;923;p130"/>
          <p:cNvSpPr txBox="1"/>
          <p:nvPr>
            <p:ph idx="4294967295" type="title"/>
          </p:nvPr>
        </p:nvSpPr>
        <p:spPr>
          <a:xfrm>
            <a:off x="197375" y="3534575"/>
            <a:ext cx="5973000" cy="1239300"/>
          </a:xfrm>
          <a:prstGeom prst="rect">
            <a:avLst/>
          </a:prstGeom>
        </p:spPr>
        <p:txBody>
          <a:bodyPr anchorCtr="0" anchor="ctr" bIns="91425" lIns="91425" spcFirstLastPara="1" rIns="91425" wrap="square" tIns="91425">
            <a:normAutofit fontScale="90000"/>
          </a:bodyPr>
          <a:lstStyle/>
          <a:p>
            <a:pPr indent="-380047" lvl="0" marL="457200" rtl="0" algn="l">
              <a:lnSpc>
                <a:spcPct val="100000"/>
              </a:lnSpc>
              <a:spcBef>
                <a:spcPts val="0"/>
              </a:spcBef>
              <a:spcAft>
                <a:spcPts val="0"/>
              </a:spcAft>
              <a:buSzPct val="100000"/>
              <a:buChar char="-"/>
            </a:pPr>
            <a:r>
              <a:rPr b="0" lang="en" sz="2650">
                <a:latin typeface="Albert Sans"/>
                <a:ea typeface="Albert Sans"/>
                <a:cs typeface="Albert Sans"/>
                <a:sym typeface="Albert Sans"/>
              </a:rPr>
              <a:t>Created </a:t>
            </a:r>
            <a:r>
              <a:rPr b="0" lang="en" sz="2650">
                <a:latin typeface="Albert Sans"/>
                <a:ea typeface="Albert Sans"/>
                <a:cs typeface="Albert Sans"/>
                <a:sym typeface="Albert Sans"/>
              </a:rPr>
              <a:t>CNN model of </a:t>
            </a:r>
            <a:r>
              <a:rPr lang="en" sz="2650">
                <a:latin typeface="Albert Sans"/>
                <a:ea typeface="Albert Sans"/>
                <a:cs typeface="Albert Sans"/>
                <a:sym typeface="Albert Sans"/>
              </a:rPr>
              <a:t>3 convolution layers paired with 2 pooling layers</a:t>
            </a:r>
            <a:r>
              <a:rPr lang="en" sz="2650"/>
              <a:t> </a:t>
            </a:r>
            <a:endParaRPr sz="3100">
              <a:solidFill>
                <a:srgbClr val="0B5394"/>
              </a:solidFill>
            </a:endParaRPr>
          </a:p>
        </p:txBody>
      </p:sp>
      <p:sp>
        <p:nvSpPr>
          <p:cNvPr id="924" name="Google Shape;924;p130"/>
          <p:cNvSpPr txBox="1"/>
          <p:nvPr>
            <p:ph idx="4294967295" type="title"/>
          </p:nvPr>
        </p:nvSpPr>
        <p:spPr>
          <a:xfrm>
            <a:off x="197375" y="1441175"/>
            <a:ext cx="5682300" cy="1239300"/>
          </a:xfrm>
          <a:prstGeom prst="rect">
            <a:avLst/>
          </a:prstGeom>
        </p:spPr>
        <p:txBody>
          <a:bodyPr anchorCtr="0" anchor="ctr" bIns="91425" lIns="91425" spcFirstLastPara="1" rIns="91425" wrap="square" tIns="91425">
            <a:normAutofit fontScale="90000"/>
          </a:bodyPr>
          <a:lstStyle/>
          <a:p>
            <a:pPr indent="-380047" lvl="0" marL="457200" rtl="0" algn="l">
              <a:lnSpc>
                <a:spcPct val="100000"/>
              </a:lnSpc>
              <a:spcBef>
                <a:spcPts val="0"/>
              </a:spcBef>
              <a:spcAft>
                <a:spcPts val="0"/>
              </a:spcAft>
              <a:buSzPct val="100000"/>
              <a:buChar char="-"/>
            </a:pPr>
            <a:r>
              <a:rPr b="0" lang="en" sz="2650">
                <a:latin typeface="Albert Sans"/>
                <a:ea typeface="Albert Sans"/>
                <a:cs typeface="Albert Sans"/>
                <a:sym typeface="Albert Sans"/>
              </a:rPr>
              <a:t>Utilized existing image data set of </a:t>
            </a:r>
            <a:r>
              <a:rPr lang="en" sz="2650">
                <a:latin typeface="Albert Sans"/>
                <a:ea typeface="Albert Sans"/>
                <a:cs typeface="Albert Sans"/>
                <a:sym typeface="Albert Sans"/>
              </a:rPr>
              <a:t>15k images, pre-classified by type</a:t>
            </a:r>
            <a:endParaRPr sz="3100">
              <a:solidFill>
                <a:srgbClr val="0B5394"/>
              </a:solidFill>
              <a:latin typeface="Albert Sans"/>
              <a:ea typeface="Albert Sans"/>
              <a:cs typeface="Albert Sans"/>
              <a:sym typeface="Albert Sans"/>
            </a:endParaRPr>
          </a:p>
        </p:txBody>
      </p:sp>
      <p:sp>
        <p:nvSpPr>
          <p:cNvPr id="925" name="Google Shape;925;p130"/>
          <p:cNvSpPr txBox="1"/>
          <p:nvPr>
            <p:ph idx="4294967295" type="title"/>
          </p:nvPr>
        </p:nvSpPr>
        <p:spPr>
          <a:xfrm>
            <a:off x="197375" y="2468450"/>
            <a:ext cx="5418300" cy="1239300"/>
          </a:xfrm>
          <a:prstGeom prst="rect">
            <a:avLst/>
          </a:prstGeom>
        </p:spPr>
        <p:txBody>
          <a:bodyPr anchorCtr="0" anchor="ctr" bIns="91425" lIns="91425" spcFirstLastPara="1" rIns="91425" wrap="square" tIns="91425">
            <a:normAutofit/>
          </a:bodyPr>
          <a:lstStyle/>
          <a:p>
            <a:pPr indent="-396875" lvl="0" marL="457200" rtl="0" algn="l">
              <a:lnSpc>
                <a:spcPct val="100000"/>
              </a:lnSpc>
              <a:spcBef>
                <a:spcPts val="0"/>
              </a:spcBef>
              <a:spcAft>
                <a:spcPts val="0"/>
              </a:spcAft>
              <a:buSzPts val="2650"/>
              <a:buChar char="-"/>
            </a:pPr>
            <a:r>
              <a:rPr lang="en" sz="2350">
                <a:latin typeface="Albert Sans"/>
                <a:ea typeface="Albert Sans"/>
                <a:cs typeface="Albert Sans"/>
                <a:sym typeface="Albert Sans"/>
              </a:rPr>
              <a:t>Tested methods to handle size of </a:t>
            </a:r>
            <a:r>
              <a:rPr b="0" lang="en" sz="2350">
                <a:latin typeface="Albert Sans"/>
                <a:ea typeface="Albert Sans"/>
                <a:cs typeface="Albert Sans"/>
                <a:sym typeface="Albert Sans"/>
              </a:rPr>
              <a:t>importing images</a:t>
            </a:r>
            <a:r>
              <a:rPr b="0" lang="en" sz="2150">
                <a:latin typeface="Albert Sans"/>
                <a:ea typeface="Albert Sans"/>
                <a:cs typeface="Albert Sans"/>
                <a:sym typeface="Albert Sans"/>
              </a:rPr>
              <a:t> </a:t>
            </a:r>
            <a:r>
              <a:rPr b="0" i="1" lang="en" sz="1950">
                <a:latin typeface="Albert Sans"/>
                <a:ea typeface="Albert Sans"/>
                <a:cs typeface="Albert Sans"/>
                <a:sym typeface="Albert Sans"/>
              </a:rPr>
              <a:t>(pickle, gdown, etc)</a:t>
            </a:r>
            <a:endParaRPr b="0" i="1" sz="2400">
              <a:solidFill>
                <a:srgbClr val="0B5394"/>
              </a:solidFill>
              <a:latin typeface="Albert Sans"/>
              <a:ea typeface="Albert Sans"/>
              <a:cs typeface="Albert Sans"/>
              <a:sym typeface="Albert Sans"/>
            </a:endParaRPr>
          </a:p>
        </p:txBody>
      </p:sp>
      <p:pic>
        <p:nvPicPr>
          <p:cNvPr id="926" name="Google Shape;926;p130"/>
          <p:cNvPicPr preferRelativeResize="0"/>
          <p:nvPr/>
        </p:nvPicPr>
        <p:blipFill>
          <a:blip r:embed="rId3">
            <a:alphaModFix/>
          </a:blip>
          <a:stretch>
            <a:fillRect/>
          </a:stretch>
        </p:blipFill>
        <p:spPr>
          <a:xfrm>
            <a:off x="6439375" y="2851550"/>
            <a:ext cx="2409825"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930" name="Shape 930"/>
        <p:cNvGrpSpPr/>
        <p:nvPr/>
      </p:nvGrpSpPr>
      <p:grpSpPr>
        <a:xfrm>
          <a:off x="0" y="0"/>
          <a:ext cx="0" cy="0"/>
          <a:chOff x="0" y="0"/>
          <a:chExt cx="0" cy="0"/>
        </a:xfrm>
      </p:grpSpPr>
      <p:sp>
        <p:nvSpPr>
          <p:cNvPr id="931" name="Google Shape;931;p131"/>
          <p:cNvSpPr txBox="1"/>
          <p:nvPr/>
        </p:nvSpPr>
        <p:spPr>
          <a:xfrm>
            <a:off x="408950" y="373375"/>
            <a:ext cx="7315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0B5394"/>
                </a:solidFill>
                <a:latin typeface="DM Sans"/>
                <a:ea typeface="DM Sans"/>
                <a:cs typeface="DM Sans"/>
                <a:sym typeface="DM Sans"/>
              </a:rPr>
              <a:t>Technologies Used </a:t>
            </a:r>
            <a:endParaRPr sz="2900">
              <a:solidFill>
                <a:srgbClr val="0B5394"/>
              </a:solidFill>
              <a:latin typeface="DM Sans"/>
              <a:ea typeface="DM Sans"/>
              <a:cs typeface="DM Sans"/>
              <a:sym typeface="DM Sans"/>
            </a:endParaRPr>
          </a:p>
        </p:txBody>
      </p:sp>
      <p:sp>
        <p:nvSpPr>
          <p:cNvPr id="932" name="Google Shape;932;p131"/>
          <p:cNvSpPr txBox="1"/>
          <p:nvPr/>
        </p:nvSpPr>
        <p:spPr>
          <a:xfrm>
            <a:off x="4675575" y="1655525"/>
            <a:ext cx="218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00FF"/>
                </a:solidFill>
                <a:latin typeface="DM Sans"/>
                <a:ea typeface="DM Sans"/>
                <a:cs typeface="DM Sans"/>
                <a:sym typeface="DM Sans"/>
              </a:rPr>
              <a:t>Google CoLab</a:t>
            </a:r>
            <a:endParaRPr sz="2000">
              <a:solidFill>
                <a:srgbClr val="0000FF"/>
              </a:solidFill>
              <a:latin typeface="DM Sans"/>
              <a:ea typeface="DM Sans"/>
              <a:cs typeface="DM Sans"/>
              <a:sym typeface="DM Sans"/>
            </a:endParaRPr>
          </a:p>
        </p:txBody>
      </p:sp>
      <p:sp>
        <p:nvSpPr>
          <p:cNvPr id="933" name="Google Shape;933;p131"/>
          <p:cNvSpPr txBox="1"/>
          <p:nvPr/>
        </p:nvSpPr>
        <p:spPr>
          <a:xfrm>
            <a:off x="3377146" y="209307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741B47"/>
                </a:solidFill>
                <a:latin typeface="DM Sans"/>
                <a:ea typeface="DM Sans"/>
                <a:cs typeface="DM Sans"/>
                <a:sym typeface="DM Sans"/>
              </a:rPr>
              <a:t>Gemini</a:t>
            </a:r>
            <a:endParaRPr sz="2000">
              <a:solidFill>
                <a:srgbClr val="741B47"/>
              </a:solidFill>
              <a:latin typeface="DM Sans"/>
              <a:ea typeface="DM Sans"/>
              <a:cs typeface="DM Sans"/>
              <a:sym typeface="DM Sans"/>
            </a:endParaRPr>
          </a:p>
        </p:txBody>
      </p:sp>
      <p:sp>
        <p:nvSpPr>
          <p:cNvPr id="934" name="Google Shape;934;p131"/>
          <p:cNvSpPr txBox="1"/>
          <p:nvPr/>
        </p:nvSpPr>
        <p:spPr>
          <a:xfrm>
            <a:off x="5995375" y="3655025"/>
            <a:ext cx="218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00"/>
                </a:solidFill>
                <a:latin typeface="DM Sans"/>
                <a:ea typeface="DM Sans"/>
                <a:cs typeface="DM Sans"/>
                <a:sym typeface="DM Sans"/>
              </a:rPr>
              <a:t>Gradio</a:t>
            </a:r>
            <a:endParaRPr sz="2000">
              <a:solidFill>
                <a:srgbClr val="FFFF00"/>
              </a:solidFill>
              <a:latin typeface="DM Sans"/>
              <a:ea typeface="DM Sans"/>
              <a:cs typeface="DM Sans"/>
              <a:sym typeface="DM Sans"/>
            </a:endParaRPr>
          </a:p>
        </p:txBody>
      </p:sp>
      <p:sp>
        <p:nvSpPr>
          <p:cNvPr id="935" name="Google Shape;935;p131"/>
          <p:cNvSpPr txBox="1"/>
          <p:nvPr/>
        </p:nvSpPr>
        <p:spPr>
          <a:xfrm>
            <a:off x="6428850" y="1004575"/>
            <a:ext cx="218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CC4125"/>
                </a:solidFill>
                <a:latin typeface="DM Sans"/>
                <a:ea typeface="DM Sans"/>
                <a:cs typeface="DM Sans"/>
                <a:sym typeface="DM Sans"/>
              </a:rPr>
              <a:t>GitHub</a:t>
            </a:r>
            <a:endParaRPr sz="2000">
              <a:solidFill>
                <a:srgbClr val="CC4125"/>
              </a:solidFill>
              <a:latin typeface="DM Sans"/>
              <a:ea typeface="DM Sans"/>
              <a:cs typeface="DM Sans"/>
              <a:sym typeface="DM Sans"/>
            </a:endParaRPr>
          </a:p>
        </p:txBody>
      </p:sp>
      <p:pic>
        <p:nvPicPr>
          <p:cNvPr id="936" name="Google Shape;936;p131"/>
          <p:cNvPicPr preferRelativeResize="0"/>
          <p:nvPr/>
        </p:nvPicPr>
        <p:blipFill>
          <a:blip r:embed="rId3">
            <a:alphaModFix/>
          </a:blip>
          <a:stretch>
            <a:fillRect/>
          </a:stretch>
        </p:blipFill>
        <p:spPr>
          <a:xfrm>
            <a:off x="152400" y="1048975"/>
            <a:ext cx="2606051" cy="2606051"/>
          </a:xfrm>
          <a:prstGeom prst="rect">
            <a:avLst/>
          </a:prstGeom>
          <a:noFill/>
          <a:ln>
            <a:noFill/>
          </a:ln>
        </p:spPr>
      </p:pic>
      <p:sp>
        <p:nvSpPr>
          <p:cNvPr id="937" name="Google Shape;937;p131"/>
          <p:cNvSpPr txBox="1"/>
          <p:nvPr/>
        </p:nvSpPr>
        <p:spPr>
          <a:xfrm>
            <a:off x="6253675" y="2876250"/>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00"/>
                </a:solidFill>
                <a:latin typeface="DM Sans"/>
                <a:ea typeface="DM Sans"/>
                <a:cs typeface="DM Sans"/>
                <a:sym typeface="DM Sans"/>
              </a:rPr>
              <a:t>pandas</a:t>
            </a:r>
            <a:endParaRPr sz="2000">
              <a:solidFill>
                <a:srgbClr val="FF0000"/>
              </a:solidFill>
              <a:latin typeface="DM Sans"/>
              <a:ea typeface="DM Sans"/>
              <a:cs typeface="DM Sans"/>
              <a:sym typeface="DM Sans"/>
            </a:endParaRPr>
          </a:p>
        </p:txBody>
      </p:sp>
      <p:sp>
        <p:nvSpPr>
          <p:cNvPr id="938" name="Google Shape;938;p131"/>
          <p:cNvSpPr txBox="1"/>
          <p:nvPr/>
        </p:nvSpPr>
        <p:spPr>
          <a:xfrm>
            <a:off x="4008671" y="91427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CE5CD"/>
                </a:solidFill>
                <a:latin typeface="DM Sans"/>
                <a:ea typeface="DM Sans"/>
                <a:cs typeface="DM Sans"/>
                <a:sym typeface="DM Sans"/>
              </a:rPr>
              <a:t>pickle</a:t>
            </a:r>
            <a:endParaRPr sz="2000">
              <a:solidFill>
                <a:srgbClr val="FCE5CD"/>
              </a:solidFill>
              <a:latin typeface="DM Sans"/>
              <a:ea typeface="DM Sans"/>
              <a:cs typeface="DM Sans"/>
              <a:sym typeface="DM Sans"/>
            </a:endParaRPr>
          </a:p>
        </p:txBody>
      </p:sp>
      <p:sp>
        <p:nvSpPr>
          <p:cNvPr id="939" name="Google Shape;939;p131"/>
          <p:cNvSpPr txBox="1"/>
          <p:nvPr/>
        </p:nvSpPr>
        <p:spPr>
          <a:xfrm>
            <a:off x="766021" y="414007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9900FF"/>
                </a:solidFill>
                <a:latin typeface="DM Sans"/>
                <a:ea typeface="DM Sans"/>
                <a:cs typeface="DM Sans"/>
                <a:sym typeface="DM Sans"/>
              </a:rPr>
              <a:t>sklearn</a:t>
            </a:r>
            <a:endParaRPr sz="2000">
              <a:solidFill>
                <a:srgbClr val="9900FF"/>
              </a:solidFill>
              <a:latin typeface="DM Sans"/>
              <a:ea typeface="DM Sans"/>
              <a:cs typeface="DM Sans"/>
              <a:sym typeface="DM Sans"/>
            </a:endParaRPr>
          </a:p>
        </p:txBody>
      </p:sp>
      <p:sp>
        <p:nvSpPr>
          <p:cNvPr id="940" name="Google Shape;940;p131"/>
          <p:cNvSpPr txBox="1"/>
          <p:nvPr/>
        </p:nvSpPr>
        <p:spPr>
          <a:xfrm>
            <a:off x="7294096" y="190182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00FF"/>
                </a:solidFill>
                <a:latin typeface="DM Sans"/>
                <a:ea typeface="DM Sans"/>
                <a:cs typeface="DM Sans"/>
                <a:sym typeface="DM Sans"/>
              </a:rPr>
              <a:t>numpy</a:t>
            </a:r>
            <a:endParaRPr sz="2000">
              <a:solidFill>
                <a:srgbClr val="FF00FF"/>
              </a:solidFill>
              <a:latin typeface="DM Sans"/>
              <a:ea typeface="DM Sans"/>
              <a:cs typeface="DM Sans"/>
              <a:sym typeface="DM Sans"/>
            </a:endParaRPr>
          </a:p>
        </p:txBody>
      </p:sp>
      <p:sp>
        <p:nvSpPr>
          <p:cNvPr id="941" name="Google Shape;941;p131"/>
          <p:cNvSpPr txBox="1"/>
          <p:nvPr/>
        </p:nvSpPr>
        <p:spPr>
          <a:xfrm>
            <a:off x="4338750" y="2759900"/>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9900FF"/>
                </a:solidFill>
                <a:latin typeface="DM Sans"/>
                <a:ea typeface="DM Sans"/>
                <a:cs typeface="DM Sans"/>
                <a:sym typeface="DM Sans"/>
              </a:rPr>
              <a:t>PIL </a:t>
            </a:r>
            <a:endParaRPr sz="2000">
              <a:solidFill>
                <a:srgbClr val="9900FF"/>
              </a:solidFill>
              <a:latin typeface="DM Sans"/>
              <a:ea typeface="DM Sans"/>
              <a:cs typeface="DM Sans"/>
              <a:sym typeface="DM Sans"/>
            </a:endParaRPr>
          </a:p>
        </p:txBody>
      </p:sp>
      <p:sp>
        <p:nvSpPr>
          <p:cNvPr id="942" name="Google Shape;942;p131"/>
          <p:cNvSpPr txBox="1"/>
          <p:nvPr/>
        </p:nvSpPr>
        <p:spPr>
          <a:xfrm>
            <a:off x="6859876" y="4343275"/>
            <a:ext cx="162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BF9000"/>
                </a:solidFill>
                <a:latin typeface="DM Sans"/>
                <a:ea typeface="DM Sans"/>
                <a:cs typeface="DM Sans"/>
                <a:sym typeface="DM Sans"/>
              </a:rPr>
              <a:t>kagglehub</a:t>
            </a:r>
            <a:endParaRPr sz="2000">
              <a:solidFill>
                <a:srgbClr val="BF9000"/>
              </a:solidFill>
              <a:latin typeface="DM Sans"/>
              <a:ea typeface="DM Sans"/>
              <a:cs typeface="DM Sans"/>
              <a:sym typeface="DM Sans"/>
            </a:endParaRPr>
          </a:p>
        </p:txBody>
      </p:sp>
      <p:sp>
        <p:nvSpPr>
          <p:cNvPr id="943" name="Google Shape;943;p131"/>
          <p:cNvSpPr txBox="1"/>
          <p:nvPr/>
        </p:nvSpPr>
        <p:spPr>
          <a:xfrm>
            <a:off x="2910846" y="424167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1155CC"/>
                </a:solidFill>
                <a:latin typeface="DM Sans"/>
                <a:ea typeface="DM Sans"/>
                <a:cs typeface="DM Sans"/>
                <a:sym typeface="DM Sans"/>
              </a:rPr>
              <a:t>os</a:t>
            </a:r>
            <a:endParaRPr sz="2000">
              <a:solidFill>
                <a:srgbClr val="1155CC"/>
              </a:solidFill>
              <a:latin typeface="DM Sans"/>
              <a:ea typeface="DM Sans"/>
              <a:cs typeface="DM Sans"/>
              <a:sym typeface="DM Sans"/>
            </a:endParaRPr>
          </a:p>
        </p:txBody>
      </p:sp>
      <p:sp>
        <p:nvSpPr>
          <p:cNvPr id="944" name="Google Shape;944;p131"/>
          <p:cNvSpPr txBox="1"/>
          <p:nvPr/>
        </p:nvSpPr>
        <p:spPr>
          <a:xfrm>
            <a:off x="4111846" y="434327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4CCCC"/>
                </a:solidFill>
                <a:latin typeface="DM Sans"/>
                <a:ea typeface="DM Sans"/>
                <a:cs typeface="DM Sans"/>
                <a:sym typeface="DM Sans"/>
              </a:rPr>
              <a:t>imblearn</a:t>
            </a:r>
            <a:endParaRPr sz="2000">
              <a:solidFill>
                <a:srgbClr val="F4CCCC"/>
              </a:solidFill>
              <a:latin typeface="DM Sans"/>
              <a:ea typeface="DM Sans"/>
              <a:cs typeface="DM Sans"/>
              <a:sym typeface="DM Sans"/>
            </a:endParaRPr>
          </a:p>
        </p:txBody>
      </p:sp>
      <p:sp>
        <p:nvSpPr>
          <p:cNvPr id="945" name="Google Shape;945;p131"/>
          <p:cNvSpPr txBox="1"/>
          <p:nvPr/>
        </p:nvSpPr>
        <p:spPr>
          <a:xfrm>
            <a:off x="3041700" y="3218175"/>
            <a:ext cx="137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FFFF"/>
                </a:solidFill>
                <a:latin typeface="DM Sans"/>
                <a:ea typeface="DM Sans"/>
                <a:cs typeface="DM Sans"/>
                <a:sym typeface="DM Sans"/>
              </a:rPr>
              <a:t>gdown</a:t>
            </a:r>
            <a:endParaRPr sz="2000">
              <a:solidFill>
                <a:srgbClr val="00FFFF"/>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49" name="Shape 949"/>
        <p:cNvGrpSpPr/>
        <p:nvPr/>
      </p:nvGrpSpPr>
      <p:grpSpPr>
        <a:xfrm>
          <a:off x="0" y="0"/>
          <a:ext cx="0" cy="0"/>
          <a:chOff x="0" y="0"/>
          <a:chExt cx="0" cy="0"/>
        </a:xfrm>
      </p:grpSpPr>
      <p:sp>
        <p:nvSpPr>
          <p:cNvPr id="950" name="Google Shape;950;p132"/>
          <p:cNvSpPr txBox="1"/>
          <p:nvPr>
            <p:ph idx="4294967295" type="title"/>
          </p:nvPr>
        </p:nvSpPr>
        <p:spPr>
          <a:xfrm>
            <a:off x="151350" y="81650"/>
            <a:ext cx="3812100" cy="123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Barriers we encountered…</a:t>
            </a:r>
            <a:endParaRPr sz="3100">
              <a:solidFill>
                <a:srgbClr val="0B5394"/>
              </a:solidFill>
              <a:latin typeface="Albert Sans"/>
              <a:ea typeface="Albert Sans"/>
              <a:cs typeface="Albert Sans"/>
              <a:sym typeface="Albert Sans"/>
            </a:endParaRPr>
          </a:p>
        </p:txBody>
      </p:sp>
      <p:sp>
        <p:nvSpPr>
          <p:cNvPr id="951" name="Google Shape;951;p132"/>
          <p:cNvSpPr/>
          <p:nvPr/>
        </p:nvSpPr>
        <p:spPr>
          <a:xfrm>
            <a:off x="880013" y="1624600"/>
            <a:ext cx="1968300" cy="30666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2" name="Google Shape;952;p132"/>
          <p:cNvSpPr/>
          <p:nvPr/>
        </p:nvSpPr>
        <p:spPr>
          <a:xfrm>
            <a:off x="3544350" y="1624600"/>
            <a:ext cx="1968300" cy="30666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3" name="Google Shape;953;p132"/>
          <p:cNvSpPr/>
          <p:nvPr/>
        </p:nvSpPr>
        <p:spPr>
          <a:xfrm>
            <a:off x="6295688" y="1624600"/>
            <a:ext cx="1968300" cy="30666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4" name="Google Shape;954;p132"/>
          <p:cNvSpPr txBox="1"/>
          <p:nvPr>
            <p:ph idx="4294967295" type="title"/>
          </p:nvPr>
        </p:nvSpPr>
        <p:spPr>
          <a:xfrm>
            <a:off x="880025" y="2538250"/>
            <a:ext cx="1968300" cy="123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300">
                <a:solidFill>
                  <a:srgbClr val="0B5394"/>
                </a:solidFill>
                <a:latin typeface="Albert Sans"/>
                <a:ea typeface="Albert Sans"/>
                <a:cs typeface="Albert Sans"/>
                <a:sym typeface="Albert Sans"/>
              </a:rPr>
              <a:t>Memory</a:t>
            </a:r>
            <a:endParaRPr sz="2300">
              <a:solidFill>
                <a:srgbClr val="0B5394"/>
              </a:solidFill>
              <a:latin typeface="Albert Sans"/>
              <a:ea typeface="Albert Sans"/>
              <a:cs typeface="Albert Sans"/>
              <a:sym typeface="Albert Sans"/>
            </a:endParaRPr>
          </a:p>
          <a:p>
            <a:pPr indent="0" lvl="0" marL="0" rtl="0" algn="ctr">
              <a:spcBef>
                <a:spcPts val="0"/>
              </a:spcBef>
              <a:spcAft>
                <a:spcPts val="0"/>
              </a:spcAft>
              <a:buNone/>
            </a:pPr>
            <a:r>
              <a:rPr lang="en" sz="2300">
                <a:solidFill>
                  <a:srgbClr val="0B5394"/>
                </a:solidFill>
                <a:latin typeface="Albert Sans"/>
                <a:ea typeface="Albert Sans"/>
                <a:cs typeface="Albert Sans"/>
                <a:sym typeface="Albert Sans"/>
              </a:rPr>
              <a:t>&amp; Storage</a:t>
            </a:r>
            <a:endParaRPr sz="2300">
              <a:solidFill>
                <a:srgbClr val="0B5394"/>
              </a:solidFill>
              <a:latin typeface="Albert Sans"/>
              <a:ea typeface="Albert Sans"/>
              <a:cs typeface="Albert Sans"/>
              <a:sym typeface="Albert Sans"/>
            </a:endParaRPr>
          </a:p>
        </p:txBody>
      </p:sp>
      <p:sp>
        <p:nvSpPr>
          <p:cNvPr id="955" name="Google Shape;955;p132"/>
          <p:cNvSpPr txBox="1"/>
          <p:nvPr>
            <p:ph idx="4294967295" type="title"/>
          </p:nvPr>
        </p:nvSpPr>
        <p:spPr>
          <a:xfrm>
            <a:off x="6295700" y="2461725"/>
            <a:ext cx="1968300" cy="123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300">
                <a:solidFill>
                  <a:srgbClr val="0B5394"/>
                </a:solidFill>
                <a:latin typeface="Albert Sans"/>
                <a:ea typeface="Albert Sans"/>
                <a:cs typeface="Albert Sans"/>
                <a:sym typeface="Albert Sans"/>
              </a:rPr>
              <a:t>Model layers</a:t>
            </a:r>
            <a:endParaRPr sz="2300">
              <a:solidFill>
                <a:srgbClr val="0B5394"/>
              </a:solidFill>
              <a:latin typeface="Albert Sans"/>
              <a:ea typeface="Albert Sans"/>
              <a:cs typeface="Albert Sans"/>
              <a:sym typeface="Albert Sans"/>
            </a:endParaRPr>
          </a:p>
        </p:txBody>
      </p:sp>
      <p:sp>
        <p:nvSpPr>
          <p:cNvPr id="956" name="Google Shape;956;p132"/>
          <p:cNvSpPr txBox="1"/>
          <p:nvPr>
            <p:ph idx="4294967295" type="title"/>
          </p:nvPr>
        </p:nvSpPr>
        <p:spPr>
          <a:xfrm>
            <a:off x="3544350" y="2538250"/>
            <a:ext cx="1968300" cy="123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300">
                <a:solidFill>
                  <a:srgbClr val="0B5394"/>
                </a:solidFill>
                <a:latin typeface="Albert Sans"/>
                <a:ea typeface="Albert Sans"/>
                <a:cs typeface="Albert Sans"/>
                <a:sym typeface="Albert Sans"/>
              </a:rPr>
              <a:t>Getting the right number of classes</a:t>
            </a:r>
            <a:endParaRPr sz="2300">
              <a:solidFill>
                <a:srgbClr val="0B5394"/>
              </a:solidFill>
              <a:latin typeface="Albert Sans"/>
              <a:ea typeface="Albert Sans"/>
              <a:cs typeface="Albert Sans"/>
              <a:sym typeface="Albert Sans"/>
            </a:endParaRPr>
          </a:p>
        </p:txBody>
      </p:sp>
      <p:pic>
        <p:nvPicPr>
          <p:cNvPr id="957" name="Google Shape;957;p132"/>
          <p:cNvPicPr preferRelativeResize="0"/>
          <p:nvPr/>
        </p:nvPicPr>
        <p:blipFill>
          <a:blip r:embed="rId3">
            <a:alphaModFix/>
          </a:blip>
          <a:stretch>
            <a:fillRect/>
          </a:stretch>
        </p:blipFill>
        <p:spPr>
          <a:xfrm>
            <a:off x="6666400" y="0"/>
            <a:ext cx="2280225" cy="151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1000"/>
                                        <p:tgtEl>
                                          <p:spTgt spid="9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1000"/>
                                        <p:tgtEl>
                                          <p:spTgt spid="9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1000"/>
                                        <p:tgtEl>
                                          <p:spTgt spid="955"/>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61" name="Shape 961"/>
        <p:cNvGrpSpPr/>
        <p:nvPr/>
      </p:nvGrpSpPr>
      <p:grpSpPr>
        <a:xfrm>
          <a:off x="0" y="0"/>
          <a:ext cx="0" cy="0"/>
          <a:chOff x="0" y="0"/>
          <a:chExt cx="0" cy="0"/>
        </a:xfrm>
      </p:grpSpPr>
      <p:sp>
        <p:nvSpPr>
          <p:cNvPr id="962" name="Google Shape;962;p133"/>
          <p:cNvSpPr txBox="1"/>
          <p:nvPr>
            <p:ph idx="4294967295" type="title"/>
          </p:nvPr>
        </p:nvSpPr>
        <p:spPr>
          <a:xfrm>
            <a:off x="197375" y="451850"/>
            <a:ext cx="2226000" cy="1902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100">
                <a:solidFill>
                  <a:srgbClr val="0B5394"/>
                </a:solidFill>
                <a:latin typeface="Albert Sans"/>
                <a:ea typeface="Albert Sans"/>
                <a:cs typeface="Albert Sans"/>
                <a:sym typeface="Albert Sans"/>
              </a:rPr>
              <a:t>How we evaluated the trained model…</a:t>
            </a:r>
            <a:endParaRPr sz="3100">
              <a:solidFill>
                <a:srgbClr val="0B5394"/>
              </a:solidFill>
              <a:latin typeface="Albert Sans"/>
              <a:ea typeface="Albert Sans"/>
              <a:cs typeface="Albert Sans"/>
              <a:sym typeface="Albert Sans"/>
            </a:endParaRPr>
          </a:p>
        </p:txBody>
      </p:sp>
      <p:pic>
        <p:nvPicPr>
          <p:cNvPr id="963" name="Google Shape;963;p133"/>
          <p:cNvPicPr preferRelativeResize="0"/>
          <p:nvPr/>
        </p:nvPicPr>
        <p:blipFill rotWithShape="1">
          <a:blip r:embed="rId3">
            <a:alphaModFix/>
          </a:blip>
          <a:srcRect b="0" l="0" r="18593" t="0"/>
          <a:stretch/>
        </p:blipFill>
        <p:spPr>
          <a:xfrm>
            <a:off x="2601875" y="763650"/>
            <a:ext cx="6415125" cy="4265550"/>
          </a:xfrm>
          <a:prstGeom prst="rect">
            <a:avLst/>
          </a:prstGeom>
          <a:noFill/>
          <a:ln>
            <a:noFill/>
          </a:ln>
        </p:spPr>
      </p:pic>
      <p:pic>
        <p:nvPicPr>
          <p:cNvPr id="964" name="Google Shape;964;p133"/>
          <p:cNvPicPr preferRelativeResize="0"/>
          <p:nvPr/>
        </p:nvPicPr>
        <p:blipFill rotWithShape="1">
          <a:blip r:embed="rId4">
            <a:alphaModFix/>
          </a:blip>
          <a:srcRect b="0" l="13586" r="11186" t="0"/>
          <a:stretch/>
        </p:blipFill>
        <p:spPr>
          <a:xfrm>
            <a:off x="0" y="3463450"/>
            <a:ext cx="1493700" cy="168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B6D7A8"/>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